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1" r:id="rId2"/>
    <p:sldId id="337" r:id="rId3"/>
    <p:sldId id="385" r:id="rId4"/>
    <p:sldId id="338" r:id="rId5"/>
    <p:sldId id="384" r:id="rId6"/>
    <p:sldId id="303" r:id="rId7"/>
    <p:sldId id="305" r:id="rId8"/>
    <p:sldId id="312" r:id="rId9"/>
    <p:sldId id="313" r:id="rId10"/>
    <p:sldId id="319" r:id="rId11"/>
    <p:sldId id="320" r:id="rId12"/>
    <p:sldId id="321" r:id="rId13"/>
    <p:sldId id="307" r:id="rId14"/>
    <p:sldId id="322" r:id="rId15"/>
    <p:sldId id="323" r:id="rId16"/>
    <p:sldId id="324" r:id="rId17"/>
    <p:sldId id="456" r:id="rId18"/>
    <p:sldId id="326" r:id="rId19"/>
    <p:sldId id="327" r:id="rId20"/>
    <p:sldId id="310" r:id="rId21"/>
    <p:sldId id="328" r:id="rId22"/>
    <p:sldId id="458" r:id="rId23"/>
    <p:sldId id="459" r:id="rId24"/>
    <p:sldId id="462" r:id="rId25"/>
    <p:sldId id="461" r:id="rId26"/>
    <p:sldId id="463" r:id="rId27"/>
    <p:sldId id="464" r:id="rId28"/>
    <p:sldId id="333" r:id="rId29"/>
    <p:sldId id="442" r:id="rId30"/>
    <p:sldId id="433" r:id="rId31"/>
    <p:sldId id="443" r:id="rId32"/>
    <p:sldId id="465" r:id="rId33"/>
    <p:sldId id="466" r:id="rId34"/>
    <p:sldId id="336" r:id="rId35"/>
    <p:sldId id="304" r:id="rId36"/>
  </p:sldIdLst>
  <p:sldSz cx="9144000" cy="5143500" type="screen16x9"/>
  <p:notesSz cx="7099300" cy="10234613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  <p15:guide id="9" orient="horz" pos="2995">
          <p15:clr>
            <a:srgbClr val="A4A3A4"/>
          </p15:clr>
        </p15:guide>
        <p15:guide id="10" orient="horz" pos="2843">
          <p15:clr>
            <a:srgbClr val="A4A3A4"/>
          </p15:clr>
        </p15:guide>
        <p15:guide id="11" orient="horz" pos="3147">
          <p15:clr>
            <a:srgbClr val="A4A3A4"/>
          </p15:clr>
        </p15:guide>
        <p15:guide id="12" orient="horz" pos="482">
          <p15:clr>
            <a:srgbClr val="A4A3A4"/>
          </p15:clr>
        </p15:guide>
        <p15:guide id="13" orient="horz" pos="5914">
          <p15:clr>
            <a:srgbClr val="A4A3A4"/>
          </p15:clr>
        </p15:guide>
        <p15:guide id="14" orient="horz" pos="635">
          <p15:clr>
            <a:srgbClr val="A4A3A4"/>
          </p15:clr>
        </p15:guide>
        <p15:guide id="15" pos="569">
          <p15:clr>
            <a:srgbClr val="A4A3A4"/>
          </p15:clr>
        </p15:guide>
        <p15:guide id="16" pos="4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0000"/>
    <a:srgbClr val="C00000"/>
    <a:srgbClr val="B1063A"/>
    <a:srgbClr val="0070C0"/>
    <a:srgbClr val="FFFF00"/>
    <a:srgbClr val="FBFCFC"/>
    <a:srgbClr val="FCFCFC"/>
    <a:srgbClr val="FCFCFD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1"/>
    <p:restoredTop sz="94020"/>
  </p:normalViewPr>
  <p:slideViewPr>
    <p:cSldViewPr snapToObjects="1" showGuides="1">
      <p:cViewPr varScale="1">
        <p:scale>
          <a:sx n="220" d="100"/>
          <a:sy n="220" d="100"/>
        </p:scale>
        <p:origin x="1552" y="19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  <p:guide orient="horz" pos="2995"/>
        <p:guide orient="horz" pos="2843"/>
        <p:guide orient="horz" pos="3147"/>
        <p:guide orient="horz" pos="482"/>
        <p:guide orient="horz" pos="5914"/>
        <p:guide orient="horz" pos="635"/>
        <p:guide pos="569"/>
        <p:guide pos="4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6755" y="523309"/>
            <a:ext cx="5773228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6922" y="9370999"/>
            <a:ext cx="90930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10/14/25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906755" y="9370373"/>
            <a:ext cx="2680166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667775" y="9370373"/>
            <a:ext cx="201246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22552" y="-94811"/>
            <a:ext cx="7324733" cy="10465843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36378" y="865511"/>
            <a:ext cx="6033360" cy="37825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6755" y="523309"/>
            <a:ext cx="5773228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6922" y="9370999"/>
            <a:ext cx="90930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10/14/25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673100" y="990600"/>
            <a:ext cx="6240463" cy="3511550"/>
          </a:xfrm>
          <a:prstGeom prst="rect">
            <a:avLst/>
          </a:prstGeom>
          <a:noFill/>
          <a:ln w="12700">
            <a:noFill/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903847" y="4978644"/>
            <a:ext cx="3592377" cy="4391729"/>
          </a:xfrm>
          <a:prstGeom prst="rect">
            <a:avLst/>
          </a:prstGeom>
        </p:spPr>
        <p:txBody>
          <a:bodyPr vert="horz" lIns="0" tIns="0" rIns="99048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906755" y="9370373"/>
            <a:ext cx="2680166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667775" y="9370373"/>
            <a:ext cx="201246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67775" y="5527610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667775" y="6076576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667775" y="6625543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667775" y="7174510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667775" y="7723476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667775" y="8272443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667775" y="8821409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667775" y="9370372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990942"/>
            <a:ext cx="47328" cy="3522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513180"/>
            <a:ext cx="47328" cy="487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22552" y="-94811"/>
            <a:ext cx="7324733" cy="10465843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8547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3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60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4688" y="992188"/>
            <a:ext cx="6237287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Central concept</a:t>
            </a:r>
            <a:r>
              <a:rPr lang="en-US" b="0" dirty="0"/>
              <a:t> for probabilistic machine learning when summing out latent variables that “cause” the data!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62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4688" y="992188"/>
            <a:ext cx="6237287" cy="3509962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90478">
                  <a:spcBef>
                    <a:spcPts val="217"/>
                  </a:spcBef>
                  <a:spcAft>
                    <a:spcPts val="217"/>
                  </a:spcAft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event “predictor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predictor of the dataset”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event “data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:r>
                  <a:rPr lang="en-US" b="0" i="0">
                    <a:latin typeface="Cambria Math" panose="02040503050406030204" pitchFamily="18" charset="0"/>
                  </a:rPr>
                  <a:t>𝐴_𝑖</a:t>
                </a:r>
                <a:r>
                  <a:rPr lang="en-US" dirty="0"/>
                  <a:t> is the event “predictor </a:t>
                </a:r>
                <a:r>
                  <a:rPr lang="en-US" b="0" i="0">
                    <a:latin typeface="Cambria Math" panose="02040503050406030204" pitchFamily="18" charset="0"/>
                  </a:rPr>
                  <a:t>𝑓_𝑖</a:t>
                </a:r>
                <a:r>
                  <a:rPr lang="en-US" dirty="0"/>
                  <a:t> is the predictor of the dataset” and </a:t>
                </a:r>
                <a:r>
                  <a:rPr lang="en-US" b="0" i="0">
                    <a:latin typeface="Cambria Math" panose="02040503050406030204" pitchFamily="18" charset="0"/>
                  </a:rPr>
                  <a:t>𝐵</a:t>
                </a:r>
                <a:r>
                  <a:rPr lang="en-US" dirty="0"/>
                  <a:t> is the event “data set </a:t>
                </a:r>
                <a:r>
                  <a:rPr lang="en-US" b="0" i="0">
                    <a:latin typeface="Cambria Math" panose="02040503050406030204" pitchFamily="18" charset="0"/>
                  </a:rPr>
                  <a:t>𝐷</a:t>
                </a:r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2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4133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999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3CB4F-BF1C-C35B-BFD8-2069AB0DF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B6678-07C6-2FFB-7AF8-E622BFDF5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93D60B-CF63-4D09-24DC-35A7F9983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44E1-626B-547F-7FBE-17419A7E9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402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Advanced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–</a:t>
            </a:r>
            <a:r>
              <a:rPr lang="en-US" sz="800" noProof="0" dirty="0"/>
              <a:t> Probability Theory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2.jpeg"/><Relationship Id="rId7" Type="http://schemas.openxmlformats.org/officeDocument/2006/relationships/image" Target="../media/image55.png"/><Relationship Id="rId12" Type="http://schemas.openxmlformats.org/officeDocument/2006/relationships/image" Target="../media/image6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0" Type="http://schemas.openxmlformats.org/officeDocument/2006/relationships/image" Target="../media/image60.png"/><Relationship Id="rId4" Type="http://schemas.openxmlformats.org/officeDocument/2006/relationships/image" Target="../media/image42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I-Artificial-Intelligence-Teaching/pml-wise2025/pulls" TargetMode="External"/><Relationship Id="rId3" Type="http://schemas.openxmlformats.org/officeDocument/2006/relationships/hyperlink" Target="http://www.inference.org.uk/itprnn/book.pdf" TargetMode="External"/><Relationship Id="rId7" Type="http://schemas.openxmlformats.org/officeDocument/2006/relationships/hyperlink" Target="https://github.com/HPI-Artificial-Intelligence-Teaching/pml-wise2025/issues" TargetMode="External"/><Relationship Id="rId2" Type="http://schemas.openxmlformats.org/officeDocument/2006/relationships/hyperlink" Target="https://www.microsoft.com/en-us/research/uploads/prod/2006/01/Bishop-Pattern-Recognition-and-Machine-Learning-2006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ml-wise2025" TargetMode="External"/><Relationship Id="rId5" Type="http://schemas.openxmlformats.org/officeDocument/2006/relationships/hyperlink" Target="https://moodle.hpi.de/mod/forum/view.php?id=33393" TargetMode="External"/><Relationship Id="rId4" Type="http://schemas.openxmlformats.org/officeDocument/2006/relationships/hyperlink" Target="https://moodle.hpi.de/course/view.php?id=98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68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74.png"/><Relationship Id="rId5" Type="http://schemas.openxmlformats.org/officeDocument/2006/relationships/image" Target="../media/image83.png"/><Relationship Id="rId10" Type="http://schemas.openxmlformats.org/officeDocument/2006/relationships/image" Target="../media/image73.png"/><Relationship Id="rId4" Type="http://schemas.openxmlformats.org/officeDocument/2006/relationships/image" Target="../media/image82.png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Advanced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Ralf Herbrich, Rainer Schlosser</a:t>
            </a:r>
          </a:p>
          <a:p>
            <a:pPr algn="l"/>
            <a:r>
              <a:rPr lang="en-US" noProof="0" dirty="0"/>
              <a:t>Probability Theory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noProof="0" dirty="0"/>
                  <a:t>Mathematical Definition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A number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noProof="0" dirty="0"/>
                  <a:t> assigned to an </a:t>
                </a:r>
                <a:r>
                  <a:rPr lang="en-US" noProof="0" dirty="0"/>
                  <a:t>event</a:t>
                </a:r>
                <a:r>
                  <a:rPr lang="en-US" i="1" noProof="0" dirty="0"/>
                  <a:t> or </a:t>
                </a:r>
                <a:r>
                  <a:rPr lang="en-US" noProof="0" dirty="0"/>
                  <a:t>statement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noProof="0" dirty="0"/>
                  <a:t> that indicates how </a:t>
                </a:r>
                <a:r>
                  <a:rPr lang="en-US" noProof="0" dirty="0"/>
                  <a:t>likely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noProof="0" dirty="0"/>
                  <a:t> is to occur.</a:t>
                </a:r>
              </a:p>
              <a:p>
                <a:r>
                  <a:rPr lang="en-US" b="1" noProof="0" dirty="0"/>
                  <a:t>Set Theory</a:t>
                </a:r>
                <a:r>
                  <a:rPr lang="en-US" noProof="0" dirty="0"/>
                  <a:t>. We model events and statements via set theory and assume </a:t>
                </a:r>
              </a:p>
              <a:p>
                <a:pPr lvl="1"/>
                <a:r>
                  <a:rPr lang="en-US" sz="1200" noProof="0" dirty="0"/>
                  <a:t>A countably infinite total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noProof="0" dirty="0"/>
              </a:p>
              <a:p>
                <a:pPr lvl="1"/>
                <a:r>
                  <a:rPr lang="en-US" sz="1200" noProof="0" dirty="0"/>
                  <a:t>If </a:t>
                </a:r>
                <a14:m>
                  <m:oMath xmlns:m="http://schemas.openxmlformats.org/officeDocument/2006/math"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noProof="0" dirty="0"/>
                  <a:t> is a 1</a:t>
                </a:r>
                <a:r>
                  <a:rPr lang="en-US" sz="1200" baseline="30000" noProof="0" dirty="0"/>
                  <a:t>st</a:t>
                </a:r>
                <a:r>
                  <a:rPr lang="en-US" sz="1200" noProof="0" dirty="0"/>
                  <a:t> order logic statement,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noProof="0" dirty="0"/>
                  <a:t> and 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noProof="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200" i="1" noProof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:¬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noProof="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noProof="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noProof="0" dirty="0"/>
              </a:p>
              <a:p>
                <a:r>
                  <a:rPr lang="en-US" b="1" noProof="0" dirty="0"/>
                  <a:t>Rules</a:t>
                </a:r>
                <a:r>
                  <a:rPr lang="en-US" noProof="0" dirty="0"/>
                  <a:t>: For all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Monotonicity</a:t>
                </a:r>
                <a:r>
                  <a:rPr lang="en-US" noProof="0" dirty="0"/>
                  <a:t>: If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noProof="0" dirty="0"/>
                  <a:t> then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Complement Rule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Sum Rule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Product Rule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>
                              <m:f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den>
                            </m:f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eqArr>
                      </m:lim>
                    </m:limLow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1" noProof="0" dirty="0"/>
              </a:p>
              <a:p>
                <a:endParaRPr lang="en-US" b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C5AEF71-DBD3-B91D-7B26-83E1529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Rules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30880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Kolmogorov (1933)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The rules of probability for </a:t>
                </a:r>
                <a:r>
                  <a:rPr lang="en-US" b="1" i="1" noProof="0" dirty="0"/>
                  <a:t>sets</a:t>
                </a:r>
                <a:r>
                  <a:rPr lang="en-US" i="1" noProof="0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noProof="0" dirty="0"/>
                  <a:t> for all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b="0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noProof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i="1" noProof="0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:endParaRPr lang="en-US" noProof="0" dirty="0"/>
              </a:p>
              <a:p>
                <a:r>
                  <a:rPr lang="en-US" b="1" noProof="0" dirty="0"/>
                  <a:t>Cox (1944)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The rules of probability for </a:t>
                </a:r>
                <a:r>
                  <a:rPr lang="en-US" b="1" i="1" noProof="0" dirty="0"/>
                  <a:t>logic</a:t>
                </a:r>
                <a:r>
                  <a:rPr lang="en-US" i="1" noProof="0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i="1" noProof="0" dirty="0"/>
                  <a:t> for all logical statements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i="1" noProof="0" dirty="0"/>
                  <a:t> is independent of how the statement is represented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US" i="1" noProof="0" dirty="0"/>
                  <a:t>If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noProof="0" dirty="0"/>
                  <a:t> then 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i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E0BBCA-0ADC-C90C-0D40-F265B00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Frequentist vs. Subjective Probabilities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ECA07-E236-504C-334D-28FA5ECC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5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90524-4E56-9057-5101-97FC3BE2AA70}"/>
              </a:ext>
            </a:extLst>
          </p:cNvPr>
          <p:cNvSpPr txBox="1"/>
          <p:nvPr/>
        </p:nvSpPr>
        <p:spPr bwMode="gray">
          <a:xfrm>
            <a:off x="7419047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8CF1B1-E072-EB1E-4C37-224157042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2"/>
          <a:stretch/>
        </p:blipFill>
        <p:spPr bwMode="auto">
          <a:xfrm>
            <a:off x="7818738" y="2382103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E11E2-3818-9364-EA0D-12EB915C638C}"/>
              </a:ext>
            </a:extLst>
          </p:cNvPr>
          <p:cNvSpPr txBox="1"/>
          <p:nvPr/>
        </p:nvSpPr>
        <p:spPr bwMode="gray">
          <a:xfrm>
            <a:off x="7419047" y="33096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Richard Threlkeld Cox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</p:spTree>
    <p:extLst>
      <p:ext uri="{BB962C8B-B14F-4D97-AF65-F5344CB8AC3E}">
        <p14:creationId xmlns:p14="http://schemas.microsoft.com/office/powerpoint/2010/main" val="37930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44457-9A70-59FF-0569-F91CC5A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Role of Probability in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756046" y="1239837"/>
                <a:ext cx="3383906" cy="3563938"/>
              </a:xfrm>
            </p:spPr>
            <p:txBody>
              <a:bodyPr/>
              <a:lstStyle/>
              <a:p>
                <a:r>
                  <a:rPr lang="en-US" b="1" noProof="0" dirty="0"/>
                  <a:t>Theory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How likely is it, that the accuracy of a predictor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i="1" noProof="0" dirty="0"/>
                  <a:t> learned from training data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noProof="0" dirty="0"/>
                  <a:t> is good?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Accuracy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Typical Assumptions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noProof="0" dirty="0"/>
                  <a:t>Independent identically distributed data (IID)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noProof="0" dirty="0"/>
                  <a:t>Accuracy is an expected performance measure on the next test example</a:t>
                </a:r>
              </a:p>
              <a:p>
                <a:r>
                  <a:rPr lang="en-US" b="1" noProof="0" dirty="0"/>
                  <a:t>Frequentist view on probability</a:t>
                </a:r>
                <a:r>
                  <a:rPr lang="en-US" noProof="0" dirty="0"/>
                  <a:t>: Over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noProof="0" dirty="0"/>
                  <a:t> applications of the learning algorithm and draws of random training data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, for how many is the learned predictor accurate?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756046" y="1239837"/>
                <a:ext cx="3383906" cy="3563938"/>
              </a:xfrm>
              <a:blipFill>
                <a:blip r:embed="rId2"/>
                <a:stretch>
                  <a:fillRect t="-355" r="-375" b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4139952" y="1232126"/>
                <a:ext cx="3383906" cy="3563938"/>
              </a:xfrm>
            </p:spPr>
            <p:txBody>
              <a:bodyPr/>
              <a:lstStyle/>
              <a:p>
                <a:r>
                  <a:rPr lang="en-US" b="1" noProof="0" dirty="0"/>
                  <a:t>Practice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What can we say about the plausibility of a single predictor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i="1" noProof="0" dirty="0"/>
                  <a:t> in light of training data</a:t>
                </a:r>
                <a:r>
                  <a:rPr lang="en-US" b="0" i="1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noProof="0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Typical Assumptions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200" noProof="0" dirty="0"/>
                  <a:t>Independent identically distributed data (IID)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200" noProof="0" dirty="0"/>
                  <a:t>Known conditional dependence of data and predictor</a:t>
                </a:r>
              </a:p>
              <a:p>
                <a:r>
                  <a:rPr lang="en-US" b="1" noProof="0" dirty="0"/>
                  <a:t>Subjectivist view on probability</a:t>
                </a:r>
                <a:r>
                  <a:rPr lang="en-US" noProof="0" dirty="0"/>
                  <a:t>: Given the certain and known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, what is the remaining uncertainty over the right predictor for (future) data? </a:t>
                </a:r>
                <a:endParaRPr lang="en-US" b="1" noProof="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4139952" y="1232126"/>
                <a:ext cx="3383906" cy="3563938"/>
              </a:xfrm>
              <a:blipFill>
                <a:blip r:embed="rId3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A3F510-DE79-76DF-1D49-850819730BE4}"/>
              </a:ext>
            </a:extLst>
          </p:cNvPr>
          <p:cNvSpPr/>
          <p:nvPr/>
        </p:nvSpPr>
        <p:spPr bwMode="gray">
          <a:xfrm>
            <a:off x="1331143" y="1923677"/>
            <a:ext cx="144016" cy="303091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99D5DE-D661-353D-4398-24FB6DA8C982}"/>
              </a:ext>
            </a:extLst>
          </p:cNvPr>
          <p:cNvSpPr/>
          <p:nvPr/>
        </p:nvSpPr>
        <p:spPr bwMode="gray">
          <a:xfrm>
            <a:off x="5530329" y="1923677"/>
            <a:ext cx="14979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B29034B-A8AB-9C91-7B32-C2752FB0891B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 flipV="1">
            <a:off x="5680127" y="1923677"/>
            <a:ext cx="1772193" cy="1515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60A62-A358-8769-889F-CD24D98AE8E2}"/>
                  </a:ext>
                </a:extLst>
              </p:cNvPr>
              <p:cNvSpPr txBox="1"/>
              <p:nvPr/>
            </p:nvSpPr>
            <p:spPr bwMode="gray">
              <a:xfrm>
                <a:off x="7452320" y="1749402"/>
                <a:ext cx="1219815" cy="6516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Subjective belief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that </a:t>
                </a:r>
                <a14:m>
                  <m:oMath xmlns:m="http://schemas.openxmlformats.org/officeDocument/2006/math">
                    <m:r>
                      <a:rPr lang="en-US" sz="1050" i="1" dirty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noProof="0" dirty="0">
                    <a:solidFill>
                      <a:srgbClr val="B1063A"/>
                    </a:solidFill>
                  </a:rPr>
                  <a:t> is the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right predictor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050" i="1" noProof="0" dirty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050" noProof="0" dirty="0">
                  <a:solidFill>
                    <a:srgbClr val="B1063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60A62-A358-8769-889F-CD24D98AE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52320" y="1749402"/>
                <a:ext cx="1219815" cy="651641"/>
              </a:xfrm>
              <a:prstGeom prst="rect">
                <a:avLst/>
              </a:prstGeom>
              <a:blipFill>
                <a:blip r:embed="rId4"/>
                <a:stretch>
                  <a:fillRect t="-5660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CE2F39-5DD7-AD93-3BD2-5FC9B5E3CEFB}"/>
                  </a:ext>
                </a:extLst>
              </p:cNvPr>
              <p:cNvSpPr txBox="1"/>
              <p:nvPr/>
            </p:nvSpPr>
            <p:spPr bwMode="gray">
              <a:xfrm>
                <a:off x="55135" y="1833705"/>
                <a:ext cx="916465" cy="9540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Objective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probability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over the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repeated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draw of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training sets </a:t>
                </a:r>
                <a14:m>
                  <m:oMath xmlns:m="http://schemas.openxmlformats.org/officeDocument/2006/math">
                    <m:r>
                      <a:rPr lang="en-US" sz="1050" i="1" noProof="0" dirty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050" noProof="0" dirty="0">
                  <a:solidFill>
                    <a:srgbClr val="B1063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CE2F39-5DD7-AD93-3BD2-5FC9B5E3C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135" y="1833705"/>
                <a:ext cx="916465" cy="954069"/>
              </a:xfrm>
              <a:prstGeom prst="rect">
                <a:avLst/>
              </a:prstGeom>
              <a:blipFill>
                <a:blip r:embed="rId5"/>
                <a:stretch>
                  <a:fillRect l="-8219" t="-5263" r="-41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B84B35-5D8B-F0BA-08C0-641E946B889E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 bwMode="gray">
          <a:xfrm flipV="1">
            <a:off x="971600" y="2075223"/>
            <a:ext cx="359543" cy="2355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noProof="0" dirty="0"/>
              <a:t>Probability in Machine Learning</a:t>
            </a:r>
          </a:p>
          <a:p>
            <a:pPr marL="342900" indent="-342900"/>
            <a:r>
              <a:rPr lang="en-US" b="1" noProof="0" dirty="0"/>
              <a:t>Probability Theory</a:t>
            </a:r>
          </a:p>
          <a:p>
            <a:pPr marL="342900" indent="-342900"/>
            <a:r>
              <a:rPr lang="en-US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598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</p:spPr>
            <p:txBody>
              <a:bodyPr/>
              <a:lstStyle/>
              <a:p>
                <a:r>
                  <a:rPr lang="en-US" b="1" noProof="0" dirty="0"/>
                  <a:t>Total Probability Theorem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noProof="0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noProof="0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noProof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Geometric Proof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  <a:blipFill>
                <a:blip r:embed="rId3"/>
                <a:stretch>
                  <a:fillRect t="-11628" b="-35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701A44A-9B8B-E545-02E8-B6EC5B7F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Law of Total Probability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5AC9-1158-1686-47D3-E40CF8CD80B9}"/>
              </a:ext>
            </a:extLst>
          </p:cNvPr>
          <p:cNvSpPr/>
          <p:nvPr/>
        </p:nvSpPr>
        <p:spPr bwMode="gray">
          <a:xfrm>
            <a:off x="1115616" y="2715766"/>
            <a:ext cx="547260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738A1-574B-0CDC-0649-E868CDC70229}"/>
              </a:ext>
            </a:extLst>
          </p:cNvPr>
          <p:cNvSpPr/>
          <p:nvPr/>
        </p:nvSpPr>
        <p:spPr bwMode="gray">
          <a:xfrm>
            <a:off x="2828911" y="3162233"/>
            <a:ext cx="2727920" cy="1359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E4B66-6BA5-D629-A560-EC9BD3A9027C}"/>
              </a:ext>
            </a:extLst>
          </p:cNvPr>
          <p:cNvSpPr/>
          <p:nvPr/>
        </p:nvSpPr>
        <p:spPr bwMode="gray">
          <a:xfrm>
            <a:off x="1115616" y="2712305"/>
            <a:ext cx="2727920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B8B73-971C-4D73-7708-C8725981055C}"/>
              </a:ext>
            </a:extLst>
          </p:cNvPr>
          <p:cNvSpPr/>
          <p:nvPr/>
        </p:nvSpPr>
        <p:spPr bwMode="gray">
          <a:xfrm>
            <a:off x="3843536" y="2713334"/>
            <a:ext cx="2744688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081F7-D43D-B8BA-B202-FF254A795460}"/>
              </a:ext>
            </a:extLst>
          </p:cNvPr>
          <p:cNvSpPr/>
          <p:nvPr/>
        </p:nvSpPr>
        <p:spPr bwMode="gray">
          <a:xfrm>
            <a:off x="1115616" y="4072072"/>
            <a:ext cx="3384376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9F83E7-4474-5B9E-0B21-6CBBF12DCA90}"/>
              </a:ext>
            </a:extLst>
          </p:cNvPr>
          <p:cNvSpPr/>
          <p:nvPr/>
        </p:nvSpPr>
        <p:spPr bwMode="gray">
          <a:xfrm>
            <a:off x="4499992" y="4072072"/>
            <a:ext cx="2088232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/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/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/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/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/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noProof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/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/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/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/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/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7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noProof="0" dirty="0"/>
                  <a:t>Bayes’ Theorem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noProof="0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noProof="0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noProof="0" dirty="0"/>
                  <a:t> with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i="1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Proof</a:t>
                </a:r>
                <a:r>
                  <a:rPr lang="en-US" noProof="0" dirty="0"/>
                  <a:t>. Follows from the definition of conditional probability and “multiply-by-1”</a:t>
                </a:r>
                <a:endParaRPr lang="en-US" b="1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noProof="0" dirty="0"/>
              </a:p>
              <a:p>
                <a:r>
                  <a:rPr lang="en-US" b="1" noProof="0" dirty="0"/>
                  <a:t>Simplified view</a:t>
                </a:r>
                <a:r>
                  <a:rPr lang="en-US" noProof="0" dirty="0"/>
                  <a:t> when looking at the probabilities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  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D74E00-E661-27F7-F039-4724B438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Bayes Rule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A3B1E5-F7DE-59E6-F947-71C1AEBCA2B7}"/>
              </a:ext>
            </a:extLst>
          </p:cNvPr>
          <p:cNvSpPr/>
          <p:nvPr/>
        </p:nvSpPr>
        <p:spPr bwMode="gray">
          <a:xfrm>
            <a:off x="4788024" y="2572360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644B0-E03A-DCB3-477E-0FFFCFA13275}"/>
              </a:ext>
            </a:extLst>
          </p:cNvPr>
          <p:cNvSpPr/>
          <p:nvPr/>
        </p:nvSpPr>
        <p:spPr bwMode="gray">
          <a:xfrm>
            <a:off x="3293245" y="2572360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/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=1 (by definition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b="0" i="1" noProof="0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noProof="0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050" b="0" i="1" noProof="0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050" noProof="0" dirty="0">
                    <a:solidFill>
                      <a:srgbClr val="B1063A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050" noProof="0" dirty="0">
                    <a:solidFill>
                      <a:srgbClr val="B106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blipFill>
                <a:blip r:embed="rId4"/>
                <a:stretch>
                  <a:fillRect l="-315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8E6979-36E6-CAF3-85C8-138FA6CF6072}"/>
              </a:ext>
            </a:extLst>
          </p:cNvPr>
          <p:cNvSpPr txBox="1"/>
          <p:nvPr/>
        </p:nvSpPr>
        <p:spPr bwMode="gray">
          <a:xfrm>
            <a:off x="5620316" y="3021806"/>
            <a:ext cx="2808312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noProof="0" dirty="0">
                <a:solidFill>
                  <a:srgbClr val="B1063A"/>
                </a:solidFill>
              </a:rPr>
              <a:t>by definition of conditional probability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B5A2F-B179-6D7C-D9AD-5E96B8B09809}"/>
              </a:ext>
            </a:extLst>
          </p:cNvPr>
          <p:cNvSpPr/>
          <p:nvPr/>
        </p:nvSpPr>
        <p:spPr bwMode="gray">
          <a:xfrm>
            <a:off x="2789188" y="4371950"/>
            <a:ext cx="702691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35AA13-2BB4-AF88-43C1-89B34CE5DB7B}"/>
              </a:ext>
            </a:extLst>
          </p:cNvPr>
          <p:cNvSpPr/>
          <p:nvPr/>
        </p:nvSpPr>
        <p:spPr bwMode="gray">
          <a:xfrm>
            <a:off x="3621057" y="4371950"/>
            <a:ext cx="734919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AE3E3C-41CC-7504-CCD4-FFDF4B5E1637}"/>
              </a:ext>
            </a:extLst>
          </p:cNvPr>
          <p:cNvSpPr/>
          <p:nvPr/>
        </p:nvSpPr>
        <p:spPr bwMode="gray">
          <a:xfrm>
            <a:off x="4427983" y="4371950"/>
            <a:ext cx="504057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6B87C-1C11-BF18-8879-9278D73868A1}"/>
              </a:ext>
            </a:extLst>
          </p:cNvPr>
          <p:cNvSpPr txBox="1"/>
          <p:nvPr/>
        </p:nvSpPr>
        <p:spPr bwMode="gray">
          <a:xfrm>
            <a:off x="2477622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5E0EF-6616-F6F9-B1C2-873D54ABE05A}"/>
              </a:ext>
            </a:extLst>
          </p:cNvPr>
          <p:cNvSpPr txBox="1"/>
          <p:nvPr/>
        </p:nvSpPr>
        <p:spPr bwMode="gray">
          <a:xfrm>
            <a:off x="3434800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370D7-EE31-DCD1-DF96-C4785B4DD3C3}"/>
              </a:ext>
            </a:extLst>
          </p:cNvPr>
          <p:cNvSpPr txBox="1"/>
          <p:nvPr/>
        </p:nvSpPr>
        <p:spPr bwMode="gray">
          <a:xfrm>
            <a:off x="4126295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rgbClr val="00B050"/>
                </a:solidFill>
              </a:rPr>
              <a:t>prior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BE97EF-DB16-CEF5-7D17-7021FCFCF32B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 bwMode="gray">
          <a:xfrm flipH="1">
            <a:off x="5724127" y="2035072"/>
            <a:ext cx="432049" cy="1103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BF7CD-0699-53E0-2B0C-553073636DA3}"/>
              </a:ext>
            </a:extLst>
          </p:cNvPr>
          <p:cNvSpPr/>
          <p:nvPr/>
        </p:nvSpPr>
        <p:spPr bwMode="gray">
          <a:xfrm>
            <a:off x="4109368" y="1959811"/>
            <a:ext cx="1614759" cy="371311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29EEE-8C4B-2825-26EF-27338ACF8C02}"/>
              </a:ext>
            </a:extLst>
          </p:cNvPr>
          <p:cNvSpPr txBox="1"/>
          <p:nvPr/>
        </p:nvSpPr>
        <p:spPr bwMode="gray">
          <a:xfrm>
            <a:off x="6156176" y="1790278"/>
            <a:ext cx="1008112" cy="48958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noProof="0" dirty="0">
                <a:solidFill>
                  <a:srgbClr val="B1063A"/>
                </a:solidFill>
              </a:rPr>
              <a:t>law of total</a:t>
            </a:r>
            <a:br>
              <a:rPr lang="en-US" sz="1050" noProof="0" dirty="0">
                <a:solidFill>
                  <a:srgbClr val="B1063A"/>
                </a:solidFill>
              </a:rPr>
            </a:br>
            <a:r>
              <a:rPr lang="en-US" sz="1050" noProof="0" dirty="0">
                <a:solidFill>
                  <a:srgbClr val="B1063A"/>
                </a:solidFill>
              </a:rPr>
              <a:t>probability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4B7BB40-3C95-6865-662E-FD5A6FB2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5" y="1335206"/>
            <a:ext cx="1337345" cy="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9639F9-92C5-1685-9F32-79072A27E844}"/>
              </a:ext>
            </a:extLst>
          </p:cNvPr>
          <p:cNvSpPr txBox="1"/>
          <p:nvPr/>
        </p:nvSpPr>
        <p:spPr bwMode="gray">
          <a:xfrm>
            <a:off x="7488323" y="2258457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(Rev) Thomas Bayes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(1701 – 1761)</a:t>
            </a:r>
          </a:p>
        </p:txBody>
      </p:sp>
    </p:spTree>
    <p:extLst>
      <p:ext uri="{BB962C8B-B14F-4D97-AF65-F5344CB8AC3E}">
        <p14:creationId xmlns:p14="http://schemas.microsoft.com/office/powerpoint/2010/main" val="33467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9" grpId="0" animBg="1"/>
      <p:bldP spid="17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Situation</a:t>
                </a:r>
                <a:r>
                  <a:rPr lang="en-US" noProof="0" dirty="0"/>
                  <a:t>: A test for a rare disease is assumed to be correct 95% of the time (i.e., the probability that the test shows the disease or lack thereof is 95%). It’s a rare disease that occurs in 0.1% of the population. If you have a positive test outcome, what is the probability that you have the disease?</a:t>
                </a:r>
              </a:p>
              <a:p>
                <a:r>
                  <a:rPr lang="en-US" b="1" noProof="0" dirty="0"/>
                  <a:t>Solution</a:t>
                </a:r>
                <a:r>
                  <a:rPr lang="en-US" noProof="0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disease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b="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result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0.95⋅0.001</m:t>
                          </m:r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0.95⋅0.001+0.05⋅0.999</m:t>
                          </m:r>
                        </m:den>
                      </m:f>
                      <m:r>
                        <a:rPr lang="en-US" i="1" noProof="0">
                          <a:latin typeface="Cambria Math" panose="02040503050406030204" pitchFamily="18" charset="0"/>
                        </a:rPr>
                        <m:t>≈0.0187</m:t>
                      </m:r>
                    </m:oMath>
                  </m:oMathPara>
                </a14:m>
                <a:br>
                  <a:rPr lang="en-US" b="0" noProof="0" dirty="0"/>
                </a:br>
                <a:endParaRPr lang="en-US" noProof="0" dirty="0"/>
              </a:p>
              <a:p>
                <a:endParaRPr lang="en-US" b="1" noProof="0" dirty="0"/>
              </a:p>
              <a:p>
                <a:r>
                  <a:rPr lang="en-US" b="1" noProof="0" dirty="0"/>
                  <a:t>Counterintuitive</a:t>
                </a:r>
                <a:r>
                  <a:rPr lang="en-US" noProof="0" dirty="0"/>
                  <a:t>: According to </a:t>
                </a:r>
                <a:r>
                  <a:rPr lang="en-US" i="1" noProof="0" dirty="0"/>
                  <a:t>The Economist </a:t>
                </a:r>
                <a:r>
                  <a:rPr lang="en-US" noProof="0" dirty="0"/>
                  <a:t>(February 20, 1999), 80% of leading American hospital staff guessed the probability to be 95%!</a:t>
                </a:r>
                <a:endParaRPr lang="en-US" b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3117B9-F2FB-1616-849F-848919D0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Bayes Rule: False-Positive Puzzle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95A0E4-F014-4D95-EF28-48BAFC2411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0152" y="2151247"/>
            <a:ext cx="2964156" cy="19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647F-E9D1-FF8B-EEF6-0CD09094A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38BF770-0C07-A8CD-8E5F-5B396C8A1B7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Independence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We say that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noProof="0" dirty="0"/>
                  <a:t> are independent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supHide m:val="on"/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subsets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Intuition</a:t>
                </a:r>
                <a:r>
                  <a:rPr lang="en-US" noProof="0" dirty="0"/>
                  <a:t>. Knowledge of an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noProof="0" dirty="0"/>
                  <a:t> </a:t>
                </a:r>
                <a:r>
                  <a:rPr lang="en-US" noProof="0" dirty="0"/>
                  <a:t>with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noProof="0" dirty="0"/>
                  <a:t>does not provide information about the probability of an independent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1" noProof="0" dirty="0"/>
              </a:p>
              <a:p>
                <a:pPr marL="0" indent="0">
                  <a:buNone/>
                </a:pPr>
                <a:endParaRPr lang="en-US" b="1" noProof="0" dirty="0"/>
              </a:p>
              <a:p>
                <a:r>
                  <a:rPr lang="en-US" b="1" noProof="0" dirty="0"/>
                  <a:t>Important modelling assumption</a:t>
                </a:r>
                <a:r>
                  <a:rPr lang="en-US" noProof="0" dirty="0"/>
                  <a:t> (often implicitly) used in machine learning when making assumptions about training and test data generation: knowing one training example provides no information about the probability of any other training example (realistic?!)</a:t>
                </a:r>
              </a:p>
              <a:p>
                <a:r>
                  <a:rPr lang="en-US" b="1" noProof="0" dirty="0"/>
                  <a:t>Counterintuitive geometry</a:t>
                </a:r>
                <a:r>
                  <a:rPr lang="en-US" noProof="0" dirty="0"/>
                  <a:t>: If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noProof="0" dirty="0"/>
                  <a:t> are disjoint, they are </a:t>
                </a:r>
                <a:r>
                  <a:rPr lang="en-US" b="1" noProof="0" dirty="0"/>
                  <a:t>not</a:t>
                </a:r>
                <a:r>
                  <a:rPr lang="en-US" noProof="0" dirty="0"/>
                  <a:t> independent!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38BF770-0C07-A8CD-8E5F-5B396C8A1B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20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B147993-CD71-9F1A-6DBD-BE8D7371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Independence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3D0680-70F8-6167-7278-8C63776B0AE7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>
            <a:off x="5106661" y="2396735"/>
            <a:ext cx="1847668" cy="3091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83E91D-05AD-1A82-9B77-0B9F5A5B45A3}"/>
              </a:ext>
            </a:extLst>
          </p:cNvPr>
          <p:cNvSpPr/>
          <p:nvPr/>
        </p:nvSpPr>
        <p:spPr bwMode="gray">
          <a:xfrm>
            <a:off x="3970222" y="2627389"/>
            <a:ext cx="1110725" cy="261655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D33D7-E1CD-767E-EEBE-7EE94246003C}"/>
                  </a:ext>
                </a:extLst>
              </p:cNvPr>
              <p:cNvSpPr txBox="1"/>
              <p:nvPr/>
            </p:nvSpPr>
            <p:spPr bwMode="gray">
              <a:xfrm>
                <a:off x="6954329" y="2257180"/>
                <a:ext cx="905968" cy="2791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20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1200" noProof="0" dirty="0">
                    <a:solidFill>
                      <a:srgbClr val="B1063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D33D7-E1CD-767E-EEBE-7EE942460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54329" y="2257180"/>
                <a:ext cx="905968" cy="279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5D2CE1-7BEE-9B48-9C8B-5358120C1E01}"/>
                  </a:ext>
                </a:extLst>
              </p:cNvPr>
              <p:cNvSpPr txBox="1"/>
              <p:nvPr/>
            </p:nvSpPr>
            <p:spPr bwMode="gray">
              <a:xfrm>
                <a:off x="3491880" y="2604329"/>
                <a:ext cx="29523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5D2CE1-7BEE-9B48-9C8B-5358120C1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91880" y="2604329"/>
                <a:ext cx="2952328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36426-070F-A915-9E54-18A08EA459E3}"/>
                  </a:ext>
                </a:extLst>
              </p:cNvPr>
              <p:cNvSpPr txBox="1"/>
              <p:nvPr/>
            </p:nvSpPr>
            <p:spPr bwMode="gray">
              <a:xfrm>
                <a:off x="2186530" y="2604329"/>
                <a:ext cx="16147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36426-070F-A915-9E54-18A08EA4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6530" y="2604329"/>
                <a:ext cx="1614781" cy="307777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56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Random Variable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A random variable is a real-valued function of the outcome of the experiment. A function of a random variable defines another random variable.</a:t>
                </a:r>
              </a:p>
              <a:p>
                <a:pPr lvl="1"/>
                <a:r>
                  <a:rPr lang="en-US" sz="1200" b="1" noProof="0" dirty="0"/>
                  <a:t>Examples</a:t>
                </a:r>
                <a:r>
                  <a:rPr lang="en-US" sz="1200" noProof="0" dirty="0"/>
                  <a:t>: </a:t>
                </a:r>
              </a:p>
              <a:p>
                <a:pPr lvl="2"/>
                <a:r>
                  <a:rPr lang="en-US" sz="1200" noProof="0" dirty="0"/>
                  <a:t>Tossing a coin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200" noProof="0" dirty="0"/>
                  <a:t> times, the </a:t>
                </a:r>
                <a:r>
                  <a:rPr lang="en-US" sz="1200" b="1" noProof="0" dirty="0"/>
                  <a:t>number</a:t>
                </a:r>
                <a:r>
                  <a:rPr lang="en-US" sz="1200" noProof="0" dirty="0"/>
                  <a:t> of heads</a:t>
                </a:r>
              </a:p>
              <a:p>
                <a:pPr lvl="2"/>
                <a:r>
                  <a:rPr lang="en-US" sz="1200" noProof="0" dirty="0"/>
                  <a:t>Given an image, the </a:t>
                </a:r>
                <a:r>
                  <a:rPr lang="en-US" sz="1200" b="1" noProof="0" dirty="0"/>
                  <a:t>pixel intensity </a:t>
                </a:r>
                <a:r>
                  <a:rPr lang="en-US" sz="1200" noProof="0" dirty="0"/>
                  <a:t>of the top-left pixel (in 8-bit)</a:t>
                </a:r>
              </a:p>
              <a:p>
                <a:r>
                  <a:rPr lang="en-US" b="1" noProof="0" dirty="0"/>
                  <a:t>Probability Mass Function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The probability mass function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noProof="0" dirty="0"/>
                  <a:t> assigns each value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noProof="0" dirty="0"/>
                  <a:t> the probability that the random variable takes the value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noProof="0" dirty="0"/>
                  <a:t>.</a:t>
                </a:r>
              </a:p>
              <a:p>
                <a:pPr lvl="1"/>
                <a:r>
                  <a:rPr lang="en-US" sz="1200" b="1" noProof="0" dirty="0"/>
                  <a:t>Example</a:t>
                </a:r>
                <a:r>
                  <a:rPr lang="en-US" sz="1200" noProof="0" dirty="0"/>
                  <a:t>: Coin toss: If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200" noProof="0" dirty="0"/>
                  <a:t> then </a:t>
                </a:r>
              </a:p>
              <a:p>
                <a:pPr lvl="1"/>
                <a:endParaRPr lang="en-US" sz="1200" noProof="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US" sz="1200" b="0" i="1" noProof="0" dirty="0">
                  <a:latin typeface="Cambria Math" panose="02040503050406030204" pitchFamily="18" charset="0"/>
                </a:endParaRP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a:rPr lang="en-US" sz="12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noProof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sz="12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</m:oMath>
                  </m:oMathPara>
                </a14:m>
                <a:endParaRPr lang="en-US" sz="1200" noProof="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b="0" i="0" noProof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b="0" i="0" noProof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B68034-CE2F-9556-3162-985645D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25740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Expected Value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The expected value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noProof="0" dirty="0"/>
                  <a:t> (also called </a:t>
                </a:r>
                <a:r>
                  <a:rPr lang="en-US" noProof="0" dirty="0"/>
                  <a:t>expectation</a:t>
                </a:r>
                <a:r>
                  <a:rPr lang="en-US" i="1" noProof="0" dirty="0"/>
                  <a:t>) of a random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noProof="0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Intuition</a:t>
                </a:r>
                <a:r>
                  <a:rPr lang="en-US" noProof="0" dirty="0"/>
                  <a:t>. Center of gravity when placing the weight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1" noProof="0" dirty="0"/>
                  <a:t> </a:t>
                </a:r>
                <a:r>
                  <a:rPr lang="en-US" noProof="0" dirty="0"/>
                  <a:t>at position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noProof="0" dirty="0"/>
                  <a:t> </a:t>
                </a:r>
                <a:r>
                  <a:rPr lang="en-US" noProof="0" dirty="0"/>
                  <a:t>on a straight line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/>
                  <a:t>Variance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The variance </a:t>
                </a:r>
                <a:r>
                  <a:rPr lang="en-US" noProof="0" dirty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noProof="0" dirty="0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noProof="0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i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7801" b="-301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5125BB-93B5-397F-1C53-C4B2C1A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Expectation and Variance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834D09-6C78-DF71-70DA-6B00712DED48}"/>
              </a:ext>
            </a:extLst>
          </p:cNvPr>
          <p:cNvCxnSpPr>
            <a:cxnSpLocks/>
          </p:cNvCxnSpPr>
          <p:nvPr/>
        </p:nvCxnSpPr>
        <p:spPr bwMode="gray">
          <a:xfrm>
            <a:off x="1907704" y="3363838"/>
            <a:ext cx="43204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/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/>
              <p:nvPr/>
            </p:nvSpPr>
            <p:spPr bwMode="gray">
              <a:xfrm>
                <a:off x="3439716" y="2913675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39716" y="2913675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/>
              <p:nvPr/>
            </p:nvSpPr>
            <p:spPr bwMode="gray">
              <a:xfrm>
                <a:off x="5011415" y="272013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11415" y="2720137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/>
              <p:nvPr/>
            </p:nvSpPr>
            <p:spPr bwMode="gray">
              <a:xfrm>
                <a:off x="4487516" y="291804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100" b="1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87516" y="2918046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iangle 12">
            <a:extLst>
              <a:ext uri="{FF2B5EF4-FFF2-40B4-BE49-F238E27FC236}">
                <a16:creationId xmlns:a16="http://schemas.microsoft.com/office/drawing/2014/main" id="{DE323250-F19C-0A1F-D5D7-AF8FE2282FBA}"/>
              </a:ext>
            </a:extLst>
          </p:cNvPr>
          <p:cNvSpPr/>
          <p:nvPr/>
        </p:nvSpPr>
        <p:spPr bwMode="gray">
          <a:xfrm>
            <a:off x="3963616" y="3359468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/>
              <p:nvPr/>
            </p:nvSpPr>
            <p:spPr bwMode="gray">
              <a:xfrm>
                <a:off x="3797301" y="3563711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97301" y="3563711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noProof="0" dirty="0"/>
              <a:t>Goal</a:t>
            </a:r>
            <a:r>
              <a:rPr lang="en-US" noProof="0" dirty="0"/>
              <a:t>: Enabled you to develop machine learning algorithms from scratch</a:t>
            </a:r>
          </a:p>
          <a:p>
            <a:pPr lvl="1"/>
            <a:r>
              <a:rPr lang="en-US" sz="1200" noProof="0" dirty="0"/>
              <a:t>We will pick the pace that helps you to get excited; please interrupt and ask questions!</a:t>
            </a:r>
            <a:endParaRPr lang="en-US" sz="1200" b="1" noProof="0" dirty="0"/>
          </a:p>
          <a:p>
            <a:r>
              <a:rPr lang="en-US" b="1" noProof="0" dirty="0"/>
              <a:t>Format</a:t>
            </a:r>
            <a:r>
              <a:rPr lang="en-US" noProof="0" dirty="0"/>
              <a:t>: We have one topic per week with a lecture and tutorial</a:t>
            </a:r>
          </a:p>
          <a:p>
            <a:pPr lvl="1"/>
            <a:r>
              <a:rPr lang="en-US" sz="1200" b="1" noProof="0" dirty="0"/>
              <a:t>Lecture</a:t>
            </a:r>
            <a:r>
              <a:rPr lang="en-US" sz="1200" noProof="0" dirty="0"/>
              <a:t>: Tuesday, 9:15am – 10:45am (HS2)</a:t>
            </a:r>
          </a:p>
          <a:p>
            <a:pPr lvl="1"/>
            <a:r>
              <a:rPr lang="en-US" sz="1200" b="1" noProof="0" dirty="0"/>
              <a:t>Tutorial</a:t>
            </a:r>
            <a:r>
              <a:rPr lang="en-US" sz="1200" noProof="0" dirty="0"/>
              <a:t>: Wednesday: 3:15pm – 4:45pm (HS3)</a:t>
            </a:r>
            <a:endParaRPr lang="en-US" sz="1200" b="1" noProof="0" dirty="0">
              <a:solidFill>
                <a:srgbClr val="C00000"/>
              </a:solidFill>
            </a:endParaRPr>
          </a:p>
          <a:p>
            <a:r>
              <a:rPr lang="en-US" b="1" noProof="0" dirty="0"/>
              <a:t>Assignment</a:t>
            </a:r>
            <a:r>
              <a:rPr lang="en-US" noProof="0" dirty="0"/>
              <a:t>: Five assignments to solve them (groups of two). They account for 40% of all points (8 points each)</a:t>
            </a:r>
          </a:p>
          <a:p>
            <a:pPr lvl="1"/>
            <a:r>
              <a:rPr lang="en-US" sz="1200" noProof="0" dirty="0"/>
              <a:t>Handed out every other week on Monday (starting 2</a:t>
            </a:r>
            <a:r>
              <a:rPr lang="en-US" sz="1200" baseline="30000" noProof="0" dirty="0"/>
              <a:t>nd</a:t>
            </a:r>
            <a:r>
              <a:rPr lang="en-US" sz="1200" noProof="0" dirty="0"/>
              <a:t> week, October 20)</a:t>
            </a:r>
          </a:p>
          <a:p>
            <a:pPr lvl="1"/>
            <a:r>
              <a:rPr lang="en-US" sz="1200" noProof="0" dirty="0"/>
              <a:t>Each assignment has a theory and a practice part</a:t>
            </a:r>
          </a:p>
          <a:p>
            <a:r>
              <a:rPr lang="en-US" b="1" noProof="0" dirty="0"/>
              <a:t>Tutorial</a:t>
            </a:r>
            <a:r>
              <a:rPr lang="en-US" noProof="0" dirty="0"/>
              <a:t>: Supporting the material of the lecture and the assignments</a:t>
            </a:r>
            <a:endParaRPr lang="en-US" sz="1200" noProof="0" dirty="0"/>
          </a:p>
          <a:p>
            <a:pPr lvl="1"/>
            <a:r>
              <a:rPr lang="en-US" sz="1200" noProof="0" dirty="0"/>
              <a:t>In the tutorial, Rainer will solve similar exercises to the assignments with you</a:t>
            </a:r>
          </a:p>
          <a:p>
            <a:pPr lvl="1"/>
            <a:r>
              <a:rPr lang="en-US" sz="1200" noProof="0" dirty="0"/>
              <a:t>We will answer questions you have with the actual assignments</a:t>
            </a:r>
          </a:p>
          <a:p>
            <a:r>
              <a:rPr lang="en-US" b="1" noProof="0" dirty="0"/>
              <a:t>Exam (60 points)</a:t>
            </a:r>
            <a:r>
              <a:rPr lang="en-US" noProof="0" dirty="0"/>
              <a:t>: Counts for 60% of all points; 120 minutes long (</a:t>
            </a:r>
            <a:r>
              <a:rPr lang="en-US" b="1" noProof="0" dirty="0"/>
              <a:t>February 24</a:t>
            </a:r>
            <a:r>
              <a:rPr lang="en-US" noProof="0" dirty="0"/>
              <a:t>)</a:t>
            </a:r>
          </a:p>
          <a:p>
            <a:pPr lvl="1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Course Setup</a:t>
            </a:r>
          </a:p>
        </p:txBody>
      </p:sp>
    </p:spTree>
    <p:extLst>
      <p:ext uri="{BB962C8B-B14F-4D97-AF65-F5344CB8AC3E}">
        <p14:creationId xmlns:p14="http://schemas.microsoft.com/office/powerpoint/2010/main" val="1403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noProof="0" dirty="0"/>
              <a:t>Probability in Machine Learning</a:t>
            </a:r>
          </a:p>
          <a:p>
            <a:pPr marL="342900" indent="-342900"/>
            <a:r>
              <a:rPr lang="en-US" noProof="0" dirty="0"/>
              <a:t>Probability Theory</a:t>
            </a:r>
          </a:p>
          <a:p>
            <a:pPr marL="342900" indent="-342900"/>
            <a:r>
              <a:rPr lang="en-US" b="1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803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noProof="0" dirty="0"/>
                  <a:t>Only defined for </a:t>
                </a:r>
                <a:r>
                  <a:rPr lang="en-US" b="1" noProof="0" dirty="0"/>
                  <a:t>random variables</a:t>
                </a:r>
                <a:r>
                  <a:rPr lang="en-US" noProof="0" dirty="0"/>
                  <a:t>, </a:t>
                </a:r>
                <a:r>
                  <a:rPr lang="en-US" i="1" noProof="0" dirty="0"/>
                  <a:t>not</a:t>
                </a:r>
                <a:r>
                  <a:rPr lang="en-US" noProof="0" dirty="0"/>
                  <a:t> for events or logic statements!</a:t>
                </a:r>
              </a:p>
              <a:p>
                <a:pPr lvl="1"/>
                <a:r>
                  <a:rPr lang="en-US" sz="1200" b="1" noProof="0" dirty="0"/>
                  <a:t>Discrete random variables</a:t>
                </a:r>
                <a:r>
                  <a:rPr lang="en-US" sz="1200" noProof="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sz="1200" b="1" noProof="0" dirty="0"/>
                  <a:t> </a:t>
                </a:r>
                <a:r>
                  <a:rPr lang="en-US" sz="1200" noProof="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2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b="1" noProof="0" dirty="0"/>
              </a:p>
              <a:p>
                <a:pPr lvl="1"/>
                <a:r>
                  <a:rPr lang="en-US" sz="1200" b="1" noProof="0" dirty="0"/>
                  <a:t>Continuous random variables</a:t>
                </a:r>
                <a:r>
                  <a:rPr lang="en-US" sz="1200" noProof="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200" b="1" noProof="0" dirty="0"/>
                  <a:t> </a:t>
                </a:r>
                <a:r>
                  <a:rPr lang="en-US" sz="1200" noProof="0" dirty="0"/>
                  <a:t>and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noProof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b="1" noProof="0" dirty="0"/>
              </a:p>
              <a:p>
                <a:pPr lvl="2"/>
                <a:r>
                  <a:rPr lang="en-US" sz="1200" noProof="0" dirty="0"/>
                  <a:t>Note that, by definition, they</a:t>
                </a:r>
                <a:r>
                  <a:rPr lang="en-US" sz="1200" b="1" noProof="0" dirty="0"/>
                  <a:t> </a:t>
                </a:r>
                <a:r>
                  <a:rPr lang="en-US" sz="1200" noProof="0" dirty="0"/>
                  <a:t>are only a </a:t>
                </a:r>
                <a:r>
                  <a:rPr lang="en-US" sz="1200" b="1" noProof="0" dirty="0"/>
                  <a:t>model</a:t>
                </a:r>
                <a:r>
                  <a:rPr lang="en-US" sz="1200" noProof="0" dirty="0"/>
                  <a:t> for real data!</a:t>
                </a:r>
                <a:endParaRPr lang="en-US" sz="1200" b="1" noProof="0" dirty="0"/>
              </a:p>
              <a:p>
                <a:r>
                  <a:rPr lang="en-US" noProof="0" dirty="0"/>
                  <a:t>In computational statistics some classes of probability distributions have emerged whose distributions can 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lvl="1"/>
                <a:r>
                  <a:rPr lang="en-US" sz="1200" b="1" noProof="0" dirty="0"/>
                  <a:t>Advantages</a:t>
                </a:r>
                <a:r>
                  <a:rPr lang="en-US" sz="1200" noProof="0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Storage Efficiency</a:t>
                </a:r>
                <a:r>
                  <a:rPr lang="en-US" sz="1200" noProof="0" dirty="0"/>
                  <a:t>: Only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noProof="0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Compute Efficiency</a:t>
                </a:r>
                <a:r>
                  <a:rPr lang="en-US" sz="1200" noProof="0" dirty="0"/>
                  <a:t>: Only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200" noProof="0" dirty="0"/>
                  <a:t> computation for rules of probability!</a:t>
                </a:r>
              </a:p>
              <a:p>
                <a:pPr lvl="1"/>
                <a:r>
                  <a:rPr lang="en-US" sz="1200" b="1" noProof="0" dirty="0"/>
                  <a:t>Disadvantages</a:t>
                </a:r>
                <a:r>
                  <a:rPr lang="en-US" sz="1200" noProof="0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Real World</a:t>
                </a:r>
                <a:r>
                  <a:rPr lang="en-US" sz="1200" noProof="0" dirty="0"/>
                  <a:t>: Too restrictive to represent true phenomena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Bayes’ Rule</a:t>
                </a:r>
                <a:r>
                  <a:rPr lang="en-US" sz="1200" noProof="0" dirty="0"/>
                  <a:t>: Function classes often not closed under Bayes’ rule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3496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6DC50-A0B5-EE6E-7CA2-8CFBA17EDFFD}"/>
                  </a:ext>
                </a:extLst>
              </p:cNvPr>
              <p:cNvSpPr txBox="1"/>
              <p:nvPr/>
            </p:nvSpPr>
            <p:spPr bwMode="gray">
              <a:xfrm>
                <a:off x="3769590" y="1557496"/>
                <a:ext cx="3712709" cy="632585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noProof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6DC50-A0B5-EE6E-7CA2-8CFBA17ED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69590" y="1557496"/>
                <a:ext cx="3712709" cy="632585"/>
              </a:xfrm>
              <a:prstGeom prst="roundRect">
                <a:avLst/>
              </a:prstGeom>
              <a:blipFill>
                <a:blip r:embed="rId2"/>
                <a:stretch>
                  <a:fillRect b="-19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2813EC9F-4A28-AA4E-E7E0-067268CE329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42575" cy="2291010"/>
              </a:xfrm>
            </p:spPr>
            <p:txBody>
              <a:bodyPr/>
              <a:lstStyle/>
              <a:p>
                <a:r>
                  <a:rPr lang="en-US" b="1" noProof="0" dirty="0"/>
                  <a:t>Bayes‘ rule</a:t>
                </a:r>
                <a:r>
                  <a:rPr lang="en-US" noProof="0" dirty="0"/>
                  <a:t> over random variables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noProof="0" dirty="0"/>
              </a:p>
              <a:p>
                <a:endParaRPr lang="en-US" b="1" dirty="0"/>
              </a:p>
              <a:p>
                <a:endParaRPr lang="en-US" b="1" noProof="0" dirty="0"/>
              </a:p>
              <a:p>
                <a:endParaRPr lang="en-US" b="1" dirty="0"/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Idea</a:t>
                </a:r>
                <a:r>
                  <a:rPr lang="en-US" noProof="0" dirty="0"/>
                  <a:t>: If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noProof="0" dirty="0"/>
                  <a:t> are exponentials of a linear function of transformation of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noProof="0" dirty="0"/>
                  <a:t> then (up to normalization), the product becomes a linear operation!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2813EC9F-4A28-AA4E-E7E0-067268CE3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42575" cy="2291010"/>
              </a:xfrm>
              <a:blipFill>
                <a:blip r:embed="rId3"/>
                <a:stretch>
                  <a:fillRect t="-552" r="-533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AC090E-61EA-3372-2A94-92ED7DF2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noProof="0" dirty="0"/>
              <a:t>Efficient 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684C14-6223-B086-E640-AAED271C5DBB}"/>
                  </a:ext>
                </a:extLst>
              </p:cNvPr>
              <p:cNvSpPr txBox="1"/>
              <p:nvPr/>
            </p:nvSpPr>
            <p:spPr bwMode="gray">
              <a:xfrm>
                <a:off x="1979712" y="1565035"/>
                <a:ext cx="2052228" cy="605485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684C14-6223-B086-E640-AAED271C5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1565035"/>
                <a:ext cx="2052228" cy="6054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0250A0-80C5-9097-81AF-39340DE5122F}"/>
              </a:ext>
            </a:extLst>
          </p:cNvPr>
          <p:cNvSpPr/>
          <p:nvPr/>
        </p:nvSpPr>
        <p:spPr bwMode="gray">
          <a:xfrm>
            <a:off x="4113636" y="1590072"/>
            <a:ext cx="1538481" cy="600009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F230AAE-CFAA-35FB-3142-87CA0D4D40CC}"/>
              </a:ext>
            </a:extLst>
          </p:cNvPr>
          <p:cNvSpPr/>
          <p:nvPr/>
        </p:nvSpPr>
        <p:spPr bwMode="gray">
          <a:xfrm>
            <a:off x="5767813" y="1590072"/>
            <a:ext cx="1036435" cy="576065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F00245-59BC-047B-3BF2-A0F014E0D503}"/>
              </a:ext>
            </a:extLst>
          </p:cNvPr>
          <p:cNvSpPr/>
          <p:nvPr/>
        </p:nvSpPr>
        <p:spPr bwMode="gray">
          <a:xfrm>
            <a:off x="6885944" y="1743049"/>
            <a:ext cx="387429" cy="316168"/>
          </a:xfrm>
          <a:prstGeom prst="roundRect">
            <a:avLst/>
          </a:prstGeom>
          <a:solidFill>
            <a:srgbClr val="00B0F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4033FE-4989-2112-40FA-6F28008699F4}"/>
              </a:ext>
            </a:extLst>
          </p:cNvPr>
          <p:cNvCxnSpPr>
            <a:cxnSpLocks/>
            <a:stCxn id="29" idx="0"/>
            <a:endCxn id="11" idx="2"/>
          </p:cNvCxnSpPr>
          <p:nvPr/>
        </p:nvCxnSpPr>
        <p:spPr bwMode="gray">
          <a:xfrm flipV="1">
            <a:off x="6286031" y="2166137"/>
            <a:ext cx="0" cy="2717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2DD40D-3120-5D6E-2F1B-0AF4BB150D3C}"/>
                  </a:ext>
                </a:extLst>
              </p:cNvPr>
              <p:cNvSpPr txBox="1"/>
              <p:nvPr/>
            </p:nvSpPr>
            <p:spPr bwMode="gray">
              <a:xfrm>
                <a:off x="5868519" y="2437901"/>
                <a:ext cx="835024" cy="515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00B050"/>
                    </a:solidFill>
                  </a:rPr>
                  <a:t>Probability </a:t>
                </a:r>
                <a:br>
                  <a:rPr lang="en-US" sz="1050" noProof="0" dirty="0">
                    <a:solidFill>
                      <a:srgbClr val="00B050"/>
                    </a:solidFill>
                  </a:rPr>
                </a:br>
                <a:r>
                  <a:rPr lang="en-US" sz="1050" noProof="0" dirty="0">
                    <a:solidFill>
                      <a:srgbClr val="00B050"/>
                    </a:solidFill>
                  </a:rPr>
                  <a:t>distribution </a:t>
                </a:r>
                <a:br>
                  <a:rPr lang="en-US" sz="1050" noProof="0" dirty="0">
                    <a:solidFill>
                      <a:srgbClr val="00B05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1050" noProof="0" dirty="0">
                    <a:solidFill>
                      <a:srgbClr val="00B050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050" noProof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2DD40D-3120-5D6E-2F1B-0AF4BB15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68519" y="2437901"/>
                <a:ext cx="835024" cy="515520"/>
              </a:xfrm>
              <a:prstGeom prst="rect">
                <a:avLst/>
              </a:prstGeom>
              <a:blipFill>
                <a:blip r:embed="rId5"/>
                <a:stretch>
                  <a:fillRect l="-6061" t="-7317" r="-6061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828086-3483-B6A3-4906-9C0872E03207}"/>
              </a:ext>
            </a:extLst>
          </p:cNvPr>
          <p:cNvCxnSpPr>
            <a:cxnSpLocks/>
            <a:stCxn id="40" idx="0"/>
            <a:endCxn id="12" idx="2"/>
          </p:cNvCxnSpPr>
          <p:nvPr/>
        </p:nvCxnSpPr>
        <p:spPr bwMode="gray">
          <a:xfrm flipH="1" flipV="1">
            <a:off x="7079659" y="2059217"/>
            <a:ext cx="4180" cy="37868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BDA15C-30E4-E42D-8A98-116A13247180}"/>
                  </a:ext>
                </a:extLst>
              </p:cNvPr>
              <p:cNvSpPr txBox="1"/>
              <p:nvPr/>
            </p:nvSpPr>
            <p:spPr bwMode="gray">
              <a:xfrm>
                <a:off x="6666327" y="2437901"/>
                <a:ext cx="835024" cy="515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00B0F0"/>
                    </a:solidFill>
                  </a:rPr>
                  <a:t>Probability </a:t>
                </a:r>
                <a:br>
                  <a:rPr lang="en-US" sz="1050" noProof="0" dirty="0">
                    <a:solidFill>
                      <a:srgbClr val="00B0F0"/>
                    </a:solidFill>
                  </a:rPr>
                </a:br>
                <a:r>
                  <a:rPr lang="en-US" sz="1050" noProof="0" dirty="0">
                    <a:solidFill>
                      <a:srgbClr val="00B0F0"/>
                    </a:solidFill>
                  </a:rPr>
                  <a:t>distribution</a:t>
                </a:r>
                <a:br>
                  <a:rPr lang="en-US" sz="1050" noProof="0" dirty="0">
                    <a:solidFill>
                      <a:srgbClr val="00B0F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i="1" noProof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 noProof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1050" noProof="0" dirty="0">
                    <a:solidFill>
                      <a:srgbClr val="00B0F0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050" noProof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BDA15C-30E4-E42D-8A98-116A1324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6327" y="2437901"/>
                <a:ext cx="835024" cy="515520"/>
              </a:xfrm>
              <a:prstGeom prst="rect">
                <a:avLst/>
              </a:prstGeom>
              <a:blipFill>
                <a:blip r:embed="rId6"/>
                <a:stretch>
                  <a:fillRect l="-4545" t="-4878" r="-3030"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D418EF-D487-10ED-4A6F-D67978EB1677}"/>
              </a:ext>
            </a:extLst>
          </p:cNvPr>
          <p:cNvCxnSpPr>
            <a:cxnSpLocks/>
            <a:stCxn id="44" idx="0"/>
          </p:cNvCxnSpPr>
          <p:nvPr/>
        </p:nvCxnSpPr>
        <p:spPr bwMode="gray">
          <a:xfrm flipV="1">
            <a:off x="4843348" y="2185204"/>
            <a:ext cx="0" cy="2717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C0CD37-8170-B59C-F35D-3FFA08DFD814}"/>
                  </a:ext>
                </a:extLst>
              </p:cNvPr>
              <p:cNvSpPr txBox="1"/>
              <p:nvPr/>
            </p:nvSpPr>
            <p:spPr bwMode="gray">
              <a:xfrm>
                <a:off x="4034579" y="2456968"/>
                <a:ext cx="1617538" cy="515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Normalization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constant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independent of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050" noProof="0" dirty="0">
                  <a:solidFill>
                    <a:srgbClr val="B1063A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C0CD37-8170-B59C-F35D-3FFA08DF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34579" y="2456968"/>
                <a:ext cx="1617538" cy="515520"/>
              </a:xfrm>
              <a:prstGeom prst="rect">
                <a:avLst/>
              </a:prstGeom>
              <a:blipFill>
                <a:blip r:embed="rId7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EC0BF1-5204-2237-197C-29035DFAB8C6}"/>
                  </a:ext>
                </a:extLst>
              </p:cNvPr>
              <p:cNvSpPr txBox="1"/>
              <p:nvPr/>
            </p:nvSpPr>
            <p:spPr bwMode="gray">
              <a:xfrm>
                <a:off x="1115616" y="3723878"/>
                <a:ext cx="2232248" cy="458849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1400" b="1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b="1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EC0BF1-5204-2237-197C-29035DFAB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3723878"/>
                <a:ext cx="2232248" cy="45884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4F0307-589B-4F57-123B-EE57EA635659}"/>
                  </a:ext>
                </a:extLst>
              </p:cNvPr>
              <p:cNvSpPr txBox="1"/>
              <p:nvPr/>
            </p:nvSpPr>
            <p:spPr bwMode="gray">
              <a:xfrm>
                <a:off x="1205626" y="4375758"/>
                <a:ext cx="2052228" cy="458849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1400" b="0" i="1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b="1" i="1" noProof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4F0307-589B-4F57-123B-EE57EA635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05626" y="4375758"/>
                <a:ext cx="2052228" cy="45884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537AB2-C934-3712-7343-153E4B3E84C9}"/>
                  </a:ext>
                </a:extLst>
              </p:cNvPr>
              <p:cNvSpPr txBox="1"/>
              <p:nvPr/>
            </p:nvSpPr>
            <p:spPr bwMode="gray">
              <a:xfrm>
                <a:off x="4330186" y="4017398"/>
                <a:ext cx="2875253" cy="523689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1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1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1400" b="1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400" b="1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b="1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537AB2-C934-3712-7343-153E4B3E8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30186" y="4017398"/>
                <a:ext cx="2875253" cy="5236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51">
            <a:extLst>
              <a:ext uri="{FF2B5EF4-FFF2-40B4-BE49-F238E27FC236}">
                <a16:creationId xmlns:a16="http://schemas.microsoft.com/office/drawing/2014/main" id="{8B61F558-8071-00BE-CE38-49C08C0B70A4}"/>
              </a:ext>
            </a:extLst>
          </p:cNvPr>
          <p:cNvSpPr/>
          <p:nvPr/>
        </p:nvSpPr>
        <p:spPr bwMode="gray">
          <a:xfrm>
            <a:off x="3347864" y="4017398"/>
            <a:ext cx="1012710" cy="5705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33130FC-D9BA-9229-B382-8033175D2561}"/>
              </a:ext>
            </a:extLst>
          </p:cNvPr>
          <p:cNvSpPr/>
          <p:nvPr/>
        </p:nvSpPr>
        <p:spPr bwMode="gray">
          <a:xfrm>
            <a:off x="5652120" y="4155926"/>
            <a:ext cx="72008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DE2FF-FDC2-7EAC-CA4B-CD4EE6173FE2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 bwMode="gray">
          <a:xfrm flipV="1">
            <a:off x="6011033" y="4443958"/>
            <a:ext cx="1127" cy="1827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738F78D-0BD1-13BB-7474-829687F130B0}"/>
              </a:ext>
            </a:extLst>
          </p:cNvPr>
          <p:cNvSpPr txBox="1"/>
          <p:nvPr/>
        </p:nvSpPr>
        <p:spPr bwMode="gray">
          <a:xfrm>
            <a:off x="4520715" y="4626661"/>
            <a:ext cx="2980636" cy="43412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noProof="0" dirty="0">
                <a:solidFill>
                  <a:srgbClr val="B1063A"/>
                </a:solidFill>
              </a:rPr>
              <a:t>Product in distribution becomes addition!</a:t>
            </a:r>
          </a:p>
        </p:txBody>
      </p:sp>
    </p:spTree>
    <p:extLst>
      <p:ext uri="{BB962C8B-B14F-4D97-AF65-F5344CB8AC3E}">
        <p14:creationId xmlns:p14="http://schemas.microsoft.com/office/powerpoint/2010/main" val="4021086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" grpId="0"/>
      <p:bldP spid="10" grpId="1" animBg="1"/>
      <p:bldP spid="11" grpId="0" animBg="1"/>
      <p:bldP spid="12" grpId="0" animBg="1"/>
      <p:bldP spid="29" grpId="0"/>
      <p:bldP spid="40" grpId="0"/>
      <p:bldP spid="44" grpId="1"/>
      <p:bldP spid="49" grpId="0"/>
      <p:bldP spid="50" grpId="0"/>
      <p:bldP spid="51" grpId="0"/>
      <p:bldP spid="52" grpId="0" animBg="1"/>
      <p:bldP spid="53" grpId="0" animBg="1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B4A169-88BD-E150-CA23-844BE0A838C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339746"/>
              </a:xfrm>
            </p:spPr>
            <p:txBody>
              <a:bodyPr/>
              <a:lstStyle/>
              <a:p>
                <a:r>
                  <a:rPr lang="en-US" b="1" dirty="0"/>
                  <a:t>Exponential Family Distribution</a:t>
                </a:r>
                <a:r>
                  <a:rPr lang="en-US" dirty="0"/>
                  <a:t>. </a:t>
                </a:r>
                <a:r>
                  <a:rPr lang="en-US" i="1" dirty="0"/>
                  <a:t>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i="1" dirty="0"/>
                  <a:t> over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is called an </a:t>
                </a:r>
                <a:r>
                  <a:rPr lang="en-US" dirty="0"/>
                  <a:t>exponential family distribution </a:t>
                </a:r>
                <a:r>
                  <a:rPr lang="en-US" i="1" dirty="0"/>
                  <a:t>if it can be expressed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r>
                  <a:rPr lang="en-US" i="1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i="1" dirty="0"/>
                  <a:t> is called the </a:t>
                </a:r>
                <a:r>
                  <a:rPr lang="en-US" dirty="0">
                    <a:solidFill>
                      <a:srgbClr val="C00000"/>
                    </a:solidFill>
                  </a:rPr>
                  <a:t>natural parameters</a:t>
                </a:r>
                <a:r>
                  <a:rPr lang="en-US" i="1" dirty="0"/>
                  <a:t> of the distribution,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is called the </a:t>
                </a:r>
                <a:r>
                  <a:rPr lang="en-US" dirty="0">
                    <a:solidFill>
                      <a:srgbClr val="00B050"/>
                    </a:solidFill>
                  </a:rPr>
                  <a:t>sufficient statistics</a:t>
                </a:r>
                <a:r>
                  <a:rPr lang="en-US" dirty="0"/>
                  <a:t> </a:t>
                </a:r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i="1" dirty="0"/>
                  <a:t> is the </a:t>
                </a:r>
                <a:r>
                  <a:rPr lang="en-US" dirty="0"/>
                  <a:t>log-normalization</a:t>
                </a:r>
                <a:r>
                  <a:rPr lang="en-US" i="1" dirty="0"/>
                  <a:t> given by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Every discrete probability distribution over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is an exponential family distribution with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B4A169-88BD-E150-CA23-844BE0A83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339746"/>
              </a:xfrm>
              <a:blipFill>
                <a:blip r:embed="rId2"/>
                <a:stretch>
                  <a:fillRect t="-541" r="-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F7B29A-AD4A-6D3B-F52B-4C31F197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Family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564339-A9B1-231F-6764-3281DCD1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41" y="1163662"/>
            <a:ext cx="630036" cy="93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23EA-FF8E-DCD9-48C7-191CF6D37D63}"/>
              </a:ext>
            </a:extLst>
          </p:cNvPr>
          <p:cNvSpPr txBox="1"/>
          <p:nvPr/>
        </p:nvSpPr>
        <p:spPr bwMode="gray">
          <a:xfrm>
            <a:off x="7016887" y="2096008"/>
            <a:ext cx="1248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Edwin J. G. Pitman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(1897 – 1993)</a:t>
            </a:r>
          </a:p>
        </p:txBody>
      </p:sp>
      <p:pic>
        <p:nvPicPr>
          <p:cNvPr id="1028" name="Picture 4" descr="Picture of Georges Darmois&#10;  ">
            <a:extLst>
              <a:ext uri="{FF2B5EF4-FFF2-40B4-BE49-F238E27FC236}">
                <a16:creationId xmlns:a16="http://schemas.microsoft.com/office/drawing/2014/main" id="{AA3C9021-980A-7263-BB27-73E1327E1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204" y="1241642"/>
            <a:ext cx="696785" cy="77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112F1E-9649-3728-C4F9-08E0D483CD6D}"/>
              </a:ext>
            </a:extLst>
          </p:cNvPr>
          <p:cNvSpPr txBox="1"/>
          <p:nvPr/>
        </p:nvSpPr>
        <p:spPr bwMode="gray">
          <a:xfrm>
            <a:off x="8023124" y="2016905"/>
            <a:ext cx="1248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Georges </a:t>
            </a:r>
            <a:r>
              <a:rPr lang="en-US" sz="800" b="1" noProof="0" dirty="0" err="1">
                <a:solidFill>
                  <a:srgbClr val="333539"/>
                </a:solidFill>
                <a:effectLst/>
              </a:rPr>
              <a:t>Darmois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(1888 - 1960)</a:t>
            </a:r>
          </a:p>
        </p:txBody>
      </p:sp>
      <p:pic>
        <p:nvPicPr>
          <p:cNvPr id="1030" name="Picture 6" descr="In Memoriam: Bernard Osgood Koopman, 1900-1981">
            <a:extLst>
              <a:ext uri="{FF2B5EF4-FFF2-40B4-BE49-F238E27FC236}">
                <a16:creationId xmlns:a16="http://schemas.microsoft.com/office/drawing/2014/main" id="{2320C4DF-42F5-CC3D-D817-5EE96BF8D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5"/>
          <a:stretch>
            <a:fillRect/>
          </a:stretch>
        </p:blipFill>
        <p:spPr bwMode="auto">
          <a:xfrm>
            <a:off x="7812360" y="2427734"/>
            <a:ext cx="762858" cy="82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C81EA0-AE1B-DD38-BA70-6C5805096199}"/>
              </a:ext>
            </a:extLst>
          </p:cNvPr>
          <p:cNvSpPr txBox="1"/>
          <p:nvPr/>
        </p:nvSpPr>
        <p:spPr bwMode="gray">
          <a:xfrm>
            <a:off x="7438190" y="3241029"/>
            <a:ext cx="1511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Bernhard O. Koopman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(1900 – 1981)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ED1C4-C9B5-6A2F-939F-33B21FFC5F72}"/>
                  </a:ext>
                </a:extLst>
              </p:cNvPr>
              <p:cNvSpPr txBox="1"/>
              <p:nvPr/>
            </p:nvSpPr>
            <p:spPr bwMode="gray">
              <a:xfrm>
                <a:off x="1263186" y="3426564"/>
                <a:ext cx="1800200" cy="1778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  <m:brk m:alnAt="7"/>
                                                  </m:rPr>
                                                  <a:rPr lang="en-US" sz="14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+1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𝐾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ED1C4-C9B5-6A2F-939F-33B21FFC5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3186" y="3426564"/>
                <a:ext cx="1800200" cy="1778179"/>
              </a:xfrm>
              <a:prstGeom prst="rect">
                <a:avLst/>
              </a:prstGeom>
              <a:blipFill>
                <a:blip r:embed="rId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73F1E-DDF0-05EC-7151-F5C8FA3DC84F}"/>
                  </a:ext>
                </a:extLst>
              </p:cNvPr>
              <p:cNvSpPr txBox="1"/>
              <p:nvPr/>
            </p:nvSpPr>
            <p:spPr bwMode="gray">
              <a:xfrm>
                <a:off x="3851685" y="3595810"/>
                <a:ext cx="1296144" cy="1439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73F1E-DDF0-05EC-7151-F5C8FA3D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685" y="3595810"/>
                <a:ext cx="1296144" cy="1439689"/>
              </a:xfrm>
              <a:prstGeom prst="rect">
                <a:avLst/>
              </a:prstGeom>
              <a:blipFill>
                <a:blip r:embed="rId7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512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8025-DF2D-DCA6-9ED8-6F3F91368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57FAB-008A-853F-BE1F-AE4BF3CF8B2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</p:spPr>
            <p:txBody>
              <a:bodyPr/>
              <a:lstStyle/>
              <a:p>
                <a:r>
                  <a:rPr lang="en-US" b="1" noProof="0" dirty="0"/>
                  <a:t>Categorical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i="1" noProof="0" dirty="0"/>
                  <a:t> or a probability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b="1" i="1" dirty="0"/>
                  <a:t> </a:t>
                </a:r>
                <a:r>
                  <a:rPr lang="en-US" i="1" dirty="0"/>
                  <a:t>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noProof="0" dirty="0"/>
                  <a:t>, a discrete random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noProof="0" dirty="0"/>
                  <a:t> over the first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i="1" noProof="0" dirty="0"/>
                  <a:t> unit vectors is said to have a categorical distribution if the density is given by</a:t>
                </a:r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b="1" noProof="0" dirty="0"/>
                  <a:t>Conversions</a:t>
                </a:r>
                <a:r>
                  <a:rPr lang="en-US" dirty="0"/>
                  <a:t>:</a:t>
                </a:r>
                <a:r>
                  <a:rPr lang="en-US" noProof="0" dirty="0"/>
                  <a:t> </a:t>
                </a:r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r>
                  <a:rPr lang="en-US" b="1" noProof="0" dirty="0"/>
                  <a:t>Importance</a:t>
                </a:r>
                <a:r>
                  <a:rPr lang="en-US" noProof="0" dirty="0"/>
                  <a:t>. The categorical distribution plays a key role in selection processes and classification</a:t>
                </a:r>
                <a:r>
                  <a:rPr lang="en-US" dirty="0"/>
                  <a:t> and is also known as the </a:t>
                </a:r>
                <a:r>
                  <a:rPr lang="en-US" i="1" dirty="0"/>
                  <a:t>generalized Bernoulli distribution</a:t>
                </a:r>
                <a:r>
                  <a:rPr lang="en-US" dirty="0"/>
                  <a:t>.</a:t>
                </a:r>
                <a:endParaRPr lang="en-US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57FAB-008A-853F-BE1F-AE4BF3CF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  <a:blipFill>
                <a:blip r:embed="rId2"/>
                <a:stretch>
                  <a:fillRect t="-2837" r="-534" b="-9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24BB6A-4E16-DCE9-48E2-46F61258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Categorical Distribution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70A370-3079-D5BC-7108-CABBC40C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335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D2E80-0CE2-B034-326A-A043BAE085C1}"/>
              </a:ext>
            </a:extLst>
          </p:cNvPr>
          <p:cNvSpPr txBox="1"/>
          <p:nvPr/>
        </p:nvSpPr>
        <p:spPr bwMode="gray">
          <a:xfrm>
            <a:off x="7711156" y="2089180"/>
            <a:ext cx="107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5E05C-8906-137A-9C5F-9623139CB223}"/>
                  </a:ext>
                </a:extLst>
              </p:cNvPr>
              <p:cNvSpPr txBox="1"/>
              <p:nvPr/>
            </p:nvSpPr>
            <p:spPr bwMode="gray">
              <a:xfrm>
                <a:off x="2195736" y="1980673"/>
                <a:ext cx="2045713" cy="592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 i="1" noProof="0" smtClean="0">
                                          <a:latin typeface="Cambria Math" panose="02040503050406030204" pitchFamily="18" charset="0"/>
                                        </a:rPr>
                                        <m:t>𝜼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noProof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400" b="1" i="1" noProof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noProof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14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5E05C-8906-137A-9C5F-9623139CB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1980673"/>
                <a:ext cx="2045713" cy="592022"/>
              </a:xfrm>
              <a:prstGeom prst="rect">
                <a:avLst/>
              </a:prstGeom>
              <a:blipFill>
                <a:blip r:embed="rId4"/>
                <a:stretch>
                  <a:fillRect t="-10638" b="-87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A7FC5F-82CB-30BF-F9F4-57B7C00720C1}"/>
                  </a:ext>
                </a:extLst>
              </p:cNvPr>
              <p:cNvSpPr txBox="1"/>
              <p:nvPr/>
            </p:nvSpPr>
            <p:spPr bwMode="gray">
              <a:xfrm>
                <a:off x="4283968" y="2120904"/>
                <a:ext cx="204571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Cat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400" b="1" i="1" noProof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A7FC5F-82CB-30BF-F9F4-57B7C007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2120904"/>
                <a:ext cx="2045713" cy="3115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7A28B-1A7C-9EFB-5EB6-A2E52085499B}"/>
                  </a:ext>
                </a:extLst>
              </p:cNvPr>
              <p:cNvSpPr txBox="1"/>
              <p:nvPr/>
            </p:nvSpPr>
            <p:spPr bwMode="gray">
              <a:xfrm>
                <a:off x="3275856" y="2715766"/>
                <a:ext cx="2268905" cy="565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7A28B-1A7C-9EFB-5EB6-A2E520854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75856" y="2715766"/>
                <a:ext cx="2268905" cy="565604"/>
              </a:xfrm>
              <a:prstGeom prst="rect">
                <a:avLst/>
              </a:prstGeom>
              <a:blipFill>
                <a:blip r:embed="rId6"/>
                <a:stretch>
                  <a:fillRect t="-13043" b="-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0E309-85D5-F5E6-ED02-76A669CBBDF7}"/>
                  </a:ext>
                </a:extLst>
              </p:cNvPr>
              <p:cNvSpPr txBox="1"/>
              <p:nvPr/>
            </p:nvSpPr>
            <p:spPr bwMode="gray">
              <a:xfrm>
                <a:off x="2980499" y="3256894"/>
                <a:ext cx="260693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noProof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0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0E309-85D5-F5E6-ED02-76A669CB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0499" y="3256894"/>
                <a:ext cx="260693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9D3C1F-0B17-FABE-1B7D-9C508DE507AA}"/>
                  </a:ext>
                </a:extLst>
              </p:cNvPr>
              <p:cNvSpPr txBox="1"/>
              <p:nvPr/>
            </p:nvSpPr>
            <p:spPr bwMode="gray">
              <a:xfrm>
                <a:off x="5247891" y="2844679"/>
                <a:ext cx="5937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9D3C1F-0B17-FABE-1B7D-9C508DE50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47891" y="2844679"/>
                <a:ext cx="59374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7AF39E-54EB-54A3-ADE7-26EB90440AEA}"/>
                  </a:ext>
                </a:extLst>
              </p:cNvPr>
              <p:cNvSpPr txBox="1"/>
              <p:nvPr/>
            </p:nvSpPr>
            <p:spPr bwMode="gray">
              <a:xfrm>
                <a:off x="1115616" y="3771669"/>
                <a:ext cx="3528392" cy="711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</a:rPr>
                        <m:t>Cat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7AF39E-54EB-54A3-ADE7-26EB90440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3771669"/>
                <a:ext cx="3528392" cy="711990"/>
              </a:xfrm>
              <a:prstGeom prst="rect">
                <a:avLst/>
              </a:prstGeom>
              <a:blipFill>
                <a:blip r:embed="rId9"/>
                <a:stretch>
                  <a:fillRect t="-1754" b="-6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4A90E-EFF7-6A98-BEB8-25BF3E06C9B6}"/>
                  </a:ext>
                </a:extLst>
              </p:cNvPr>
              <p:cNvSpPr txBox="1"/>
              <p:nvPr/>
            </p:nvSpPr>
            <p:spPr bwMode="gray">
              <a:xfrm>
                <a:off x="4719798" y="3771669"/>
                <a:ext cx="2660514" cy="711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Cat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4A90E-EFF7-6A98-BEB8-25BF3E06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19798" y="3771669"/>
                <a:ext cx="2660514" cy="711990"/>
              </a:xfrm>
              <a:prstGeom prst="rect">
                <a:avLst/>
              </a:prstGeom>
              <a:blipFill>
                <a:blip r:embed="rId10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B329BB-8497-8D26-37D5-D79AFA6C268B}"/>
                  </a:ext>
                </a:extLst>
              </p:cNvPr>
              <p:cNvSpPr txBox="1"/>
              <p:nvPr/>
            </p:nvSpPr>
            <p:spPr bwMode="gray">
              <a:xfrm>
                <a:off x="6285226" y="2728253"/>
                <a:ext cx="1218324" cy="661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B329BB-8497-8D26-37D5-D79AFA6C2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85226" y="2728253"/>
                <a:ext cx="1218324" cy="6615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A4ABA-4B2F-61FA-2CC3-A82CA99D7BE9}"/>
                  </a:ext>
                </a:extLst>
              </p:cNvPr>
              <p:cNvSpPr txBox="1"/>
              <p:nvPr/>
            </p:nvSpPr>
            <p:spPr bwMode="gray">
              <a:xfrm>
                <a:off x="7539394" y="2702156"/>
                <a:ext cx="1353086" cy="713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A4ABA-4B2F-61FA-2CC3-A82CA99D7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39394" y="2702156"/>
                <a:ext cx="1353086" cy="713722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8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2" grpId="0"/>
      <p:bldP spid="13" grpId="0"/>
      <p:bldP spid="15" grpId="0"/>
      <p:bldP spid="16" grpId="0"/>
      <p:bldP spid="18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B5D61-4C8E-A524-5534-2C928984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A6774D8-5782-DC9C-D988-0FA8D8DD18F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categorical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categorical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A6774D8-5782-DC9C-D988-0FA8D8DD1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177DF6-83B8-85E0-2082-E92FEEC5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B149F4-63D1-9A3F-29FD-1F9ABEF72C4D}"/>
              </a:ext>
            </a:extLst>
          </p:cNvPr>
          <p:cNvSpPr/>
          <p:nvPr/>
        </p:nvSpPr>
        <p:spPr bwMode="gray">
          <a:xfrm>
            <a:off x="3203423" y="1974599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488DB4-A668-4B67-E2B0-DFD37B890745}"/>
              </a:ext>
            </a:extLst>
          </p:cNvPr>
          <p:cNvSpPr/>
          <p:nvPr/>
        </p:nvSpPr>
        <p:spPr bwMode="gray">
          <a:xfrm>
            <a:off x="3941551" y="1808439"/>
            <a:ext cx="2737639" cy="62032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6BD1D-B54D-97E8-C452-A55C09C9111D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3503937" y="2262631"/>
            <a:ext cx="137100" cy="2783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DD5965-C3DF-AD01-FB23-890CF119989C}"/>
              </a:ext>
            </a:extLst>
          </p:cNvPr>
          <p:cNvSpPr txBox="1"/>
          <p:nvPr/>
        </p:nvSpPr>
        <p:spPr bwMode="gray">
          <a:xfrm>
            <a:off x="3641037" y="2432960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07CE2-C8DE-A638-CC67-E5E8397A3CE5}"/>
              </a:ext>
            </a:extLst>
          </p:cNvPr>
          <p:cNvSpPr txBox="1"/>
          <p:nvPr/>
        </p:nvSpPr>
        <p:spPr bwMode="gray">
          <a:xfrm>
            <a:off x="7280300" y="1592415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C00000"/>
                </a:solidFill>
              </a:rPr>
              <a:t>Correction factor</a:t>
            </a:r>
            <a:endParaRPr lang="x-none" sz="12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D19325-085C-4076-C649-4A8170E68419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 bwMode="gray">
          <a:xfrm flipH="1">
            <a:off x="6679190" y="1700427"/>
            <a:ext cx="601110" cy="4181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A5AC52-BAFE-AC0D-F578-E4A62807F81F}"/>
              </a:ext>
            </a:extLst>
          </p:cNvPr>
          <p:cNvSpPr/>
          <p:nvPr/>
        </p:nvSpPr>
        <p:spPr bwMode="gray">
          <a:xfrm>
            <a:off x="2574631" y="3403685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AD56D-28DC-17DC-9862-5A541CC2C0DD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2875145" y="3691717"/>
            <a:ext cx="223122" cy="44318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1D646E-15B6-2093-7E94-DAA08990C307}"/>
              </a:ext>
            </a:extLst>
          </p:cNvPr>
          <p:cNvSpPr txBox="1"/>
          <p:nvPr/>
        </p:nvSpPr>
        <p:spPr bwMode="gray">
          <a:xfrm>
            <a:off x="3098267" y="4026886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21F3551-69F3-E4D0-ECC6-6F90A7BB2D27}"/>
              </a:ext>
            </a:extLst>
          </p:cNvPr>
          <p:cNvSpPr/>
          <p:nvPr/>
        </p:nvSpPr>
        <p:spPr bwMode="gray">
          <a:xfrm>
            <a:off x="3347864" y="3154884"/>
            <a:ext cx="3168351" cy="76214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A69617-93FE-8CD9-B052-309BCA22D70C}"/>
              </a:ext>
            </a:extLst>
          </p:cNvPr>
          <p:cNvSpPr txBox="1"/>
          <p:nvPr/>
        </p:nvSpPr>
        <p:spPr bwMode="gray">
          <a:xfrm>
            <a:off x="7229194" y="2774861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26C0F3-244A-C8EC-B155-82CC67A2C43A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 bwMode="gray">
          <a:xfrm flipH="1">
            <a:off x="6516215" y="2928378"/>
            <a:ext cx="712979" cy="6075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307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4" grpId="0" animBg="1"/>
      <p:bldP spid="18" grpId="0"/>
      <p:bldP spid="24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7C160-EF9D-4A55-985C-8749CBE64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4">
            <a:extLst>
              <a:ext uri="{FF2B5EF4-FFF2-40B4-BE49-F238E27FC236}">
                <a16:creationId xmlns:a16="http://schemas.microsoft.com/office/drawing/2014/main" id="{E3177423-8837-E5A2-2E00-B641B32EDB61}"/>
              </a:ext>
            </a:extLst>
          </p:cNvPr>
          <p:cNvSpPr/>
          <p:nvPr/>
        </p:nvSpPr>
        <p:spPr bwMode="gray">
          <a:xfrm>
            <a:off x="7294976" y="3000159"/>
            <a:ext cx="1849024" cy="2091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E14BE1-D78F-0345-66CA-2D737CA350C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</p:spPr>
            <p:txBody>
              <a:bodyPr/>
              <a:lstStyle/>
              <a:p>
                <a:r>
                  <a:rPr lang="en-US" b="1" noProof="0" dirty="0"/>
                  <a:t>Dirichlet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i="1" noProof="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, a continuous random variable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i="1" dirty="0"/>
                  <a:t> over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/>
                  <a:t> dimensional simplex (that is,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i="1" dirty="0"/>
                  <a:t>)</a:t>
                </a:r>
                <a:r>
                  <a:rPr lang="en-US" i="1" noProof="0" dirty="0"/>
                  <a:t> is said to have a Dirichlet distribution if the density is given by</a:t>
                </a:r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b="1" dirty="0"/>
                  <a:t>Natural Parameters and Sufficient Statistics</a:t>
                </a:r>
                <a:r>
                  <a:rPr lang="en-US" dirty="0"/>
                  <a:t>:</a:t>
                </a:r>
                <a:r>
                  <a:rPr lang="en-US" noProof="0" dirty="0"/>
                  <a:t> </a:t>
                </a:r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r>
                  <a:rPr lang="en-US" b="1" noProof="0" dirty="0"/>
                  <a:t>Importance</a:t>
                </a:r>
                <a:r>
                  <a:rPr lang="en-US" noProof="0" dirty="0"/>
                  <a:t>. The product of a Dirichlet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US" noProof="0" dirty="0"/>
                  <a:t> and a categorical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r>
                  <a:rPr lang="en-US" noProof="0" dirty="0"/>
                  <a:t> is again a Dirichlet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noProof="0" dirty="0"/>
                  <a:t>!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E14BE1-D78F-0345-66CA-2D737CA35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  <a:blipFill>
                <a:blip r:embed="rId3"/>
                <a:stretch>
                  <a:fillRect t="-2837" b="-9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262CBF2-9A5A-39AD-4DB9-2501AEEF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Dirichlet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5AE5D-979A-70D9-3ED7-BAAF695A4762}"/>
                  </a:ext>
                </a:extLst>
              </p:cNvPr>
              <p:cNvSpPr txBox="1"/>
              <p:nvPr/>
            </p:nvSpPr>
            <p:spPr bwMode="gray">
              <a:xfrm>
                <a:off x="2195736" y="1939043"/>
                <a:ext cx="2606938" cy="53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5AE5D-979A-70D9-3ED7-BAAF695A4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1939043"/>
                <a:ext cx="2606938" cy="535916"/>
              </a:xfrm>
              <a:prstGeom prst="rect">
                <a:avLst/>
              </a:prstGeom>
              <a:blipFill>
                <a:blip r:embed="rId4"/>
                <a:stretch>
                  <a:fillRect t="-132558" b="-20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481547-FE29-8453-CBA1-73A17538EF7B}"/>
                  </a:ext>
                </a:extLst>
              </p:cNvPr>
              <p:cNvSpPr txBox="1"/>
              <p:nvPr/>
            </p:nvSpPr>
            <p:spPr bwMode="gray">
              <a:xfrm>
                <a:off x="4983435" y="1914261"/>
                <a:ext cx="2045713" cy="585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sz="1400" b="1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481547-FE29-8453-CBA1-73A17538E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83435" y="1914261"/>
                <a:ext cx="2045713" cy="585481"/>
              </a:xfrm>
              <a:prstGeom prst="rect">
                <a:avLst/>
              </a:prstGeom>
              <a:blipFill>
                <a:blip r:embed="rId5"/>
                <a:stretch>
                  <a:fillRect t="-53191" b="-89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D9405E4-42EF-99DF-247B-E9BD48A66F5C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333539"/>
                </a:solidFill>
              </a:rPr>
              <a:t>Peter Gustav Dirichlet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(1805 – 1859)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A8D05-3D61-2694-04E7-7F9B86C2D68A}"/>
                  </a:ext>
                </a:extLst>
              </p:cNvPr>
              <p:cNvSpPr txBox="1"/>
              <p:nvPr/>
            </p:nvSpPr>
            <p:spPr bwMode="gray">
              <a:xfrm>
                <a:off x="2051720" y="2499742"/>
                <a:ext cx="2268905" cy="516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A8D05-3D61-2694-04E7-7F9B86C2D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1720" y="2499742"/>
                <a:ext cx="2268905" cy="516360"/>
              </a:xfrm>
              <a:prstGeom prst="rect">
                <a:avLst/>
              </a:prstGeom>
              <a:blipFill>
                <a:blip r:embed="rId6"/>
                <a:stretch>
                  <a:fillRect t="-23810" b="-9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DA90C-6A62-DC8D-F854-7DD095AC9FD5}"/>
                  </a:ext>
                </a:extLst>
              </p:cNvPr>
              <p:cNvSpPr txBox="1"/>
              <p:nvPr/>
            </p:nvSpPr>
            <p:spPr bwMode="gray">
              <a:xfrm>
                <a:off x="2627884" y="3730236"/>
                <a:ext cx="1512168" cy="713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DA90C-6A62-DC8D-F854-7DD095AC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27884" y="3730236"/>
                <a:ext cx="1512168" cy="713722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CE3E25-AC8C-251C-6E80-19323A1FF054}"/>
                  </a:ext>
                </a:extLst>
              </p:cNvPr>
              <p:cNvSpPr txBox="1"/>
              <p:nvPr/>
            </p:nvSpPr>
            <p:spPr bwMode="gray">
              <a:xfrm>
                <a:off x="4645960" y="3746651"/>
                <a:ext cx="1353086" cy="697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CE3E25-AC8C-251C-6E80-19323A1F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5960" y="3746651"/>
                <a:ext cx="1353086" cy="6973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E0CC461-3CE4-A40C-7EEF-953CF76D0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6605" r="22127" b="40200"/>
          <a:stretch>
            <a:fillRect/>
          </a:stretch>
        </p:blipFill>
        <p:spPr bwMode="auto">
          <a:xfrm>
            <a:off x="7767183" y="1121348"/>
            <a:ext cx="912151" cy="99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51C56-F818-DBA8-5757-D194F838568B}"/>
                  </a:ext>
                </a:extLst>
              </p:cNvPr>
              <p:cNvSpPr txBox="1"/>
              <p:nvPr/>
            </p:nvSpPr>
            <p:spPr bwMode="gray">
              <a:xfrm>
                <a:off x="2038253" y="2902558"/>
                <a:ext cx="3037803" cy="533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51C56-F818-DBA8-5757-D194F838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38253" y="2902558"/>
                <a:ext cx="3037803" cy="533288"/>
              </a:xfrm>
              <a:prstGeom prst="rect">
                <a:avLst/>
              </a:prstGeom>
              <a:blipFill>
                <a:blip r:embed="rId10"/>
                <a:stretch>
                  <a:fillRect t="-134884" b="-20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C251AE74-1DEF-902E-8B1C-3AFC43E87E08}"/>
              </a:ext>
            </a:extLst>
          </p:cNvPr>
          <p:cNvGrpSpPr/>
          <p:nvPr/>
        </p:nvGrpSpPr>
        <p:grpSpPr>
          <a:xfrm>
            <a:off x="7380185" y="2860072"/>
            <a:ext cx="1564248" cy="1042832"/>
            <a:chOff x="7380312" y="1707654"/>
            <a:chExt cx="1564248" cy="1042832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9C67072-FDC2-4EF3-C16F-ACD4AD5F8E2A}"/>
                </a:ext>
              </a:extLst>
            </p:cNvPr>
            <p:cNvSpPr/>
            <p:nvPr/>
          </p:nvSpPr>
          <p:spPr>
            <a:xfrm>
              <a:off x="7380312" y="1707654"/>
              <a:ext cx="1564248" cy="1042832"/>
            </a:xfrm>
            <a:custGeom>
              <a:avLst/>
              <a:gdLst>
                <a:gd name="connsiteX0" fmla="*/ 0 w 1564248"/>
                <a:gd name="connsiteY0" fmla="*/ 1042832 h 1042832"/>
                <a:gd name="connsiteX1" fmla="*/ 1564248 w 1564248"/>
                <a:gd name="connsiteY1" fmla="*/ 1042832 h 1042832"/>
                <a:gd name="connsiteX2" fmla="*/ 1564248 w 1564248"/>
                <a:gd name="connsiteY2" fmla="*/ 0 h 1042832"/>
                <a:gd name="connsiteX3" fmla="*/ 0 w 1564248"/>
                <a:gd name="connsiteY3" fmla="*/ 0 h 10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248" h="1042832">
                  <a:moveTo>
                    <a:pt x="0" y="1042832"/>
                  </a:moveTo>
                  <a:lnTo>
                    <a:pt x="1564248" y="1042832"/>
                  </a:lnTo>
                  <a:lnTo>
                    <a:pt x="15642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A6623E2-0D72-3CC7-706F-A6CBF801E127}"/>
                </a:ext>
              </a:extLst>
            </p:cNvPr>
            <p:cNvSpPr/>
            <p:nvPr/>
          </p:nvSpPr>
          <p:spPr>
            <a:xfrm>
              <a:off x="7521051" y="1738446"/>
              <a:ext cx="1392719" cy="865821"/>
            </a:xfrm>
            <a:custGeom>
              <a:avLst/>
              <a:gdLst>
                <a:gd name="connsiteX0" fmla="*/ 0 w 1392719"/>
                <a:gd name="connsiteY0" fmla="*/ 865822 h 865821"/>
                <a:gd name="connsiteX1" fmla="*/ 1392719 w 1392719"/>
                <a:gd name="connsiteY1" fmla="*/ 865822 h 865821"/>
                <a:gd name="connsiteX2" fmla="*/ 1392719 w 1392719"/>
                <a:gd name="connsiteY2" fmla="*/ 0 h 865821"/>
                <a:gd name="connsiteX3" fmla="*/ 0 w 1392719"/>
                <a:gd name="connsiteY3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719" h="865821">
                  <a:moveTo>
                    <a:pt x="0" y="865822"/>
                  </a:moveTo>
                  <a:lnTo>
                    <a:pt x="1392719" y="865822"/>
                  </a:lnTo>
                  <a:lnTo>
                    <a:pt x="1392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834DE3D-95A5-F25A-FA02-32EA48FAD81A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30C42BE-FEE5-56B3-9D36-F5085E5FBD6E}"/>
                </a:ext>
              </a:extLst>
            </p:cNvPr>
            <p:cNvSpPr/>
            <p:nvPr/>
          </p:nvSpPr>
          <p:spPr>
            <a:xfrm>
              <a:off x="7860738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A6A06428-134B-B6EE-A783-993E50A857DB}"/>
                </a:ext>
              </a:extLst>
            </p:cNvPr>
            <p:cNvSpPr/>
            <p:nvPr/>
          </p:nvSpPr>
          <p:spPr>
            <a:xfrm>
              <a:off x="8200427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52EAC911-EFF8-CF92-8C6F-8AA0C522A86F}"/>
                </a:ext>
              </a:extLst>
            </p:cNvPr>
            <p:cNvSpPr/>
            <p:nvPr/>
          </p:nvSpPr>
          <p:spPr>
            <a:xfrm>
              <a:off x="854011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27A44740-136C-1C00-5752-CD30E190F22B}"/>
                </a:ext>
              </a:extLst>
            </p:cNvPr>
            <p:cNvSpPr/>
            <p:nvPr/>
          </p:nvSpPr>
          <p:spPr>
            <a:xfrm>
              <a:off x="887980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5135A0F9-8C1F-FB3C-FE07-E666A2A7C900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45B06139-027E-AADB-4D3E-D20A7920FDF2}"/>
                </a:ext>
              </a:extLst>
            </p:cNvPr>
            <p:cNvSpPr/>
            <p:nvPr/>
          </p:nvSpPr>
          <p:spPr>
            <a:xfrm>
              <a:off x="7521051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F7C0FEA0-579D-082D-0395-5CD22ED3C219}"/>
                </a:ext>
              </a:extLst>
            </p:cNvPr>
            <p:cNvSpPr/>
            <p:nvPr/>
          </p:nvSpPr>
          <p:spPr>
            <a:xfrm>
              <a:off x="7860738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4093210B-DF7F-3FF0-AD9D-7138F3A0EEF3}"/>
                </a:ext>
              </a:extLst>
            </p:cNvPr>
            <p:cNvSpPr/>
            <p:nvPr/>
          </p:nvSpPr>
          <p:spPr>
            <a:xfrm>
              <a:off x="8200427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D4563F1C-C2FF-72AA-A1F3-E28774D79446}"/>
                </a:ext>
              </a:extLst>
            </p:cNvPr>
            <p:cNvSpPr/>
            <p:nvPr/>
          </p:nvSpPr>
          <p:spPr>
            <a:xfrm>
              <a:off x="854011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052D57FD-5B7D-94AA-5D8E-2298E2E0A86D}"/>
                </a:ext>
              </a:extLst>
            </p:cNvPr>
            <p:cNvSpPr/>
            <p:nvPr/>
          </p:nvSpPr>
          <p:spPr>
            <a:xfrm>
              <a:off x="887980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2E0D053E-E2DB-C3DD-7123-D770FF2E4B64}"/>
                </a:ext>
              </a:extLst>
            </p:cNvPr>
            <p:cNvSpPr/>
            <p:nvPr/>
          </p:nvSpPr>
          <p:spPr>
            <a:xfrm>
              <a:off x="7507427" y="2625926"/>
              <a:ext cx="27247" cy="40892"/>
            </a:xfrm>
            <a:custGeom>
              <a:avLst/>
              <a:gdLst>
                <a:gd name="connsiteX0" fmla="*/ 13624 w 27247"/>
                <a:gd name="connsiteY0" fmla="*/ 4223 h 40892"/>
                <a:gd name="connsiteX1" fmla="*/ 7419 w 27247"/>
                <a:gd name="connsiteY1" fmla="*/ 8290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4 w 27247"/>
                <a:gd name="connsiteY4" fmla="*/ 36669 h 40892"/>
                <a:gd name="connsiteX5" fmla="*/ 19829 w 27247"/>
                <a:gd name="connsiteY5" fmla="*/ 32634 h 40892"/>
                <a:gd name="connsiteX6" fmla="*/ 21914 w 27247"/>
                <a:gd name="connsiteY6" fmla="*/ 20459 h 40892"/>
                <a:gd name="connsiteX7" fmla="*/ 19829 w 27247"/>
                <a:gd name="connsiteY7" fmla="*/ 8290 h 40892"/>
                <a:gd name="connsiteX8" fmla="*/ 13624 w 27247"/>
                <a:gd name="connsiteY8" fmla="*/ 4223 h 40892"/>
                <a:gd name="connsiteX9" fmla="*/ 13624 w 27247"/>
                <a:gd name="connsiteY9" fmla="*/ 0 h 40892"/>
                <a:gd name="connsiteX10" fmla="*/ 23736 w 27247"/>
                <a:gd name="connsiteY10" fmla="*/ 5253 h 40892"/>
                <a:gd name="connsiteX11" fmla="*/ 27248 w 27247"/>
                <a:gd name="connsiteY11" fmla="*/ 20459 h 40892"/>
                <a:gd name="connsiteX12" fmla="*/ 23736 w 27247"/>
                <a:gd name="connsiteY12" fmla="*/ 35665 h 40892"/>
                <a:gd name="connsiteX13" fmla="*/ 13624 w 27247"/>
                <a:gd name="connsiteY13" fmla="*/ 40892 h 40892"/>
                <a:gd name="connsiteX14" fmla="*/ 3486 w 27247"/>
                <a:gd name="connsiteY14" fmla="*/ 35665 h 40892"/>
                <a:gd name="connsiteX15" fmla="*/ 0 w 27247"/>
                <a:gd name="connsiteY15" fmla="*/ 20459 h 40892"/>
                <a:gd name="connsiteX16" fmla="*/ 3486 w 27247"/>
                <a:gd name="connsiteY16" fmla="*/ 5253 h 40892"/>
                <a:gd name="connsiteX17" fmla="*/ 13624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4" y="4223"/>
                  </a:moveTo>
                  <a:cubicBezTo>
                    <a:pt x="10878" y="4223"/>
                    <a:pt x="8810" y="5579"/>
                    <a:pt x="7419" y="8290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10" y="35326"/>
                    <a:pt x="10878" y="36669"/>
                    <a:pt x="13624" y="36669"/>
                  </a:cubicBezTo>
                  <a:cubicBezTo>
                    <a:pt x="16387" y="36669"/>
                    <a:pt x="18456" y="35326"/>
                    <a:pt x="19829" y="32634"/>
                  </a:cubicBezTo>
                  <a:cubicBezTo>
                    <a:pt x="21219" y="29923"/>
                    <a:pt x="21914" y="25862"/>
                    <a:pt x="21914" y="20459"/>
                  </a:cubicBezTo>
                  <a:cubicBezTo>
                    <a:pt x="21914" y="15036"/>
                    <a:pt x="21219" y="10982"/>
                    <a:pt x="19829" y="8290"/>
                  </a:cubicBezTo>
                  <a:cubicBezTo>
                    <a:pt x="18456" y="5579"/>
                    <a:pt x="16387" y="4223"/>
                    <a:pt x="13624" y="4223"/>
                  </a:cubicBezTo>
                  <a:moveTo>
                    <a:pt x="13624" y="0"/>
                  </a:moveTo>
                  <a:cubicBezTo>
                    <a:pt x="18042" y="0"/>
                    <a:pt x="21413" y="1753"/>
                    <a:pt x="23736" y="5253"/>
                  </a:cubicBezTo>
                  <a:cubicBezTo>
                    <a:pt x="26077" y="8740"/>
                    <a:pt x="27248" y="13804"/>
                    <a:pt x="27248" y="20459"/>
                  </a:cubicBezTo>
                  <a:cubicBezTo>
                    <a:pt x="27248" y="27094"/>
                    <a:pt x="26077" y="32165"/>
                    <a:pt x="23736" y="35665"/>
                  </a:cubicBezTo>
                  <a:cubicBezTo>
                    <a:pt x="21413" y="39152"/>
                    <a:pt x="18042" y="40892"/>
                    <a:pt x="13624" y="40892"/>
                  </a:cubicBezTo>
                  <a:cubicBezTo>
                    <a:pt x="9206" y="40892"/>
                    <a:pt x="5826" y="39152"/>
                    <a:pt x="3486" y="35665"/>
                  </a:cubicBezTo>
                  <a:cubicBezTo>
                    <a:pt x="1162" y="32165"/>
                    <a:pt x="0" y="27094"/>
                    <a:pt x="0" y="20459"/>
                  </a:cubicBezTo>
                  <a:cubicBezTo>
                    <a:pt x="0" y="13804"/>
                    <a:pt x="1162" y="8740"/>
                    <a:pt x="3486" y="5253"/>
                  </a:cubicBezTo>
                  <a:cubicBezTo>
                    <a:pt x="5826" y="1753"/>
                    <a:pt x="9206" y="0"/>
                    <a:pt x="13624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C1EEF913-5BC6-3384-11B9-EF42528FBCE1}"/>
                </a:ext>
              </a:extLst>
            </p:cNvPr>
            <p:cNvSpPr/>
            <p:nvPr/>
          </p:nvSpPr>
          <p:spPr>
            <a:xfrm>
              <a:off x="7849002" y="2626636"/>
              <a:ext cx="23471" cy="39419"/>
            </a:xfrm>
            <a:custGeom>
              <a:avLst/>
              <a:gdLst>
                <a:gd name="connsiteX0" fmla="*/ 766 w 23471"/>
                <a:gd name="connsiteY0" fmla="*/ 34928 h 39419"/>
                <a:gd name="connsiteX1" fmla="*/ 9479 w 23471"/>
                <a:gd name="connsiteY1" fmla="*/ 34928 h 39419"/>
                <a:gd name="connsiteX2" fmla="*/ 9479 w 23471"/>
                <a:gd name="connsiteY2" fmla="*/ 4856 h 39419"/>
                <a:gd name="connsiteX3" fmla="*/ 0 w 23471"/>
                <a:gd name="connsiteY3" fmla="*/ 6759 h 39419"/>
                <a:gd name="connsiteX4" fmla="*/ 0 w 23471"/>
                <a:gd name="connsiteY4" fmla="*/ 1903 h 39419"/>
                <a:gd name="connsiteX5" fmla="*/ 9426 w 23471"/>
                <a:gd name="connsiteY5" fmla="*/ 0 h 39419"/>
                <a:gd name="connsiteX6" fmla="*/ 14759 w 23471"/>
                <a:gd name="connsiteY6" fmla="*/ 0 h 39419"/>
                <a:gd name="connsiteX7" fmla="*/ 14759 w 23471"/>
                <a:gd name="connsiteY7" fmla="*/ 34928 h 39419"/>
                <a:gd name="connsiteX8" fmla="*/ 23472 w 23471"/>
                <a:gd name="connsiteY8" fmla="*/ 34928 h 39419"/>
                <a:gd name="connsiteX9" fmla="*/ 23472 w 23471"/>
                <a:gd name="connsiteY9" fmla="*/ 39419 h 39419"/>
                <a:gd name="connsiteX10" fmla="*/ 766 w 23471"/>
                <a:gd name="connsiteY10" fmla="*/ 39419 h 39419"/>
                <a:gd name="connsiteX11" fmla="*/ 766 w 23471"/>
                <a:gd name="connsiteY11" fmla="*/ 34928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71" h="39419">
                  <a:moveTo>
                    <a:pt x="766" y="34928"/>
                  </a:moveTo>
                  <a:lnTo>
                    <a:pt x="9479" y="34928"/>
                  </a:lnTo>
                  <a:lnTo>
                    <a:pt x="9479" y="4856"/>
                  </a:lnTo>
                  <a:lnTo>
                    <a:pt x="0" y="6759"/>
                  </a:lnTo>
                  <a:lnTo>
                    <a:pt x="0" y="1903"/>
                  </a:lnTo>
                  <a:lnTo>
                    <a:pt x="9426" y="0"/>
                  </a:lnTo>
                  <a:lnTo>
                    <a:pt x="14759" y="0"/>
                  </a:lnTo>
                  <a:lnTo>
                    <a:pt x="14759" y="34928"/>
                  </a:lnTo>
                  <a:lnTo>
                    <a:pt x="23472" y="34928"/>
                  </a:lnTo>
                  <a:lnTo>
                    <a:pt x="23472" y="39419"/>
                  </a:lnTo>
                  <a:lnTo>
                    <a:pt x="766" y="39419"/>
                  </a:lnTo>
                  <a:lnTo>
                    <a:pt x="766" y="34928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1CC65FB1-33E2-A893-FAC2-EB7AC20AF573}"/>
                </a:ext>
              </a:extLst>
            </p:cNvPr>
            <p:cNvSpPr/>
            <p:nvPr/>
          </p:nvSpPr>
          <p:spPr>
            <a:xfrm>
              <a:off x="8187907" y="2625926"/>
              <a:ext cx="25034" cy="40129"/>
            </a:xfrm>
            <a:custGeom>
              <a:avLst/>
              <a:gdLst>
                <a:gd name="connsiteX0" fmla="*/ 6420 w 25034"/>
                <a:gd name="connsiteY0" fmla="*/ 35639 h 40129"/>
                <a:gd name="connsiteX1" fmla="*/ 25035 w 25034"/>
                <a:gd name="connsiteY1" fmla="*/ 35639 h 40129"/>
                <a:gd name="connsiteX2" fmla="*/ 25035 w 25034"/>
                <a:gd name="connsiteY2" fmla="*/ 40129 h 40129"/>
                <a:gd name="connsiteX3" fmla="*/ 0 w 25034"/>
                <a:gd name="connsiteY3" fmla="*/ 40129 h 40129"/>
                <a:gd name="connsiteX4" fmla="*/ 0 w 25034"/>
                <a:gd name="connsiteY4" fmla="*/ 35639 h 40129"/>
                <a:gd name="connsiteX5" fmla="*/ 8264 w 25034"/>
                <a:gd name="connsiteY5" fmla="*/ 27218 h 40129"/>
                <a:gd name="connsiteX6" fmla="*/ 14867 w 25034"/>
                <a:gd name="connsiteY6" fmla="*/ 20381 h 40129"/>
                <a:gd name="connsiteX7" fmla="*/ 18432 w 25034"/>
                <a:gd name="connsiteY7" fmla="*/ 15525 h 40129"/>
                <a:gd name="connsiteX8" fmla="*/ 19462 w 25034"/>
                <a:gd name="connsiteY8" fmla="*/ 11588 h 40129"/>
                <a:gd name="connsiteX9" fmla="*/ 17246 w 25034"/>
                <a:gd name="connsiteY9" fmla="*/ 6466 h 40129"/>
                <a:gd name="connsiteX10" fmla="*/ 11517 w 25034"/>
                <a:gd name="connsiteY10" fmla="*/ 4484 h 40129"/>
                <a:gd name="connsiteX11" fmla="*/ 6205 w 25034"/>
                <a:gd name="connsiteY11" fmla="*/ 5358 h 40129"/>
                <a:gd name="connsiteX12" fmla="*/ 267 w 25034"/>
                <a:gd name="connsiteY12" fmla="*/ 7997 h 40129"/>
                <a:gd name="connsiteX13" fmla="*/ 267 w 25034"/>
                <a:gd name="connsiteY13" fmla="*/ 2614 h 40129"/>
                <a:gd name="connsiteX14" fmla="*/ 6290 w 25034"/>
                <a:gd name="connsiteY14" fmla="*/ 658 h 40129"/>
                <a:gd name="connsiteX15" fmla="*/ 11406 w 25034"/>
                <a:gd name="connsiteY15" fmla="*/ 0 h 40129"/>
                <a:gd name="connsiteX16" fmla="*/ 21176 w 25034"/>
                <a:gd name="connsiteY16" fmla="*/ 3063 h 40129"/>
                <a:gd name="connsiteX17" fmla="*/ 24819 w 25034"/>
                <a:gd name="connsiteY17" fmla="*/ 11243 h 40129"/>
                <a:gd name="connsiteX18" fmla="*/ 23900 w 25034"/>
                <a:gd name="connsiteY18" fmla="*/ 15864 h 40129"/>
                <a:gd name="connsiteX19" fmla="*/ 20596 w 25034"/>
                <a:gd name="connsiteY19" fmla="*/ 20987 h 40129"/>
                <a:gd name="connsiteX20" fmla="*/ 16399 w 25034"/>
                <a:gd name="connsiteY20" fmla="*/ 25426 h 40129"/>
                <a:gd name="connsiteX21" fmla="*/ 6420 w 25034"/>
                <a:gd name="connsiteY21" fmla="*/ 35639 h 4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34" h="40129">
                  <a:moveTo>
                    <a:pt x="6420" y="35639"/>
                  </a:moveTo>
                  <a:lnTo>
                    <a:pt x="25035" y="35639"/>
                  </a:lnTo>
                  <a:lnTo>
                    <a:pt x="25035" y="40129"/>
                  </a:lnTo>
                  <a:lnTo>
                    <a:pt x="0" y="40129"/>
                  </a:lnTo>
                  <a:lnTo>
                    <a:pt x="0" y="35639"/>
                  </a:lnTo>
                  <a:cubicBezTo>
                    <a:pt x="2027" y="33547"/>
                    <a:pt x="4778" y="30737"/>
                    <a:pt x="8264" y="27218"/>
                  </a:cubicBezTo>
                  <a:cubicBezTo>
                    <a:pt x="11771" y="23679"/>
                    <a:pt x="13974" y="21404"/>
                    <a:pt x="14867" y="20381"/>
                  </a:cubicBezTo>
                  <a:cubicBezTo>
                    <a:pt x="16575" y="18458"/>
                    <a:pt x="17761" y="16842"/>
                    <a:pt x="18432" y="15525"/>
                  </a:cubicBezTo>
                  <a:cubicBezTo>
                    <a:pt x="19116" y="14189"/>
                    <a:pt x="19462" y="12872"/>
                    <a:pt x="19462" y="11588"/>
                  </a:cubicBezTo>
                  <a:cubicBezTo>
                    <a:pt x="19462" y="9496"/>
                    <a:pt x="18725" y="7789"/>
                    <a:pt x="17246" y="6466"/>
                  </a:cubicBezTo>
                  <a:cubicBezTo>
                    <a:pt x="15786" y="5142"/>
                    <a:pt x="13876" y="4484"/>
                    <a:pt x="11517" y="4484"/>
                  </a:cubicBezTo>
                  <a:cubicBezTo>
                    <a:pt x="9842" y="4484"/>
                    <a:pt x="8075" y="4777"/>
                    <a:pt x="6205" y="5358"/>
                  </a:cubicBezTo>
                  <a:cubicBezTo>
                    <a:pt x="4360" y="5938"/>
                    <a:pt x="2379" y="6817"/>
                    <a:pt x="267" y="7997"/>
                  </a:cubicBezTo>
                  <a:lnTo>
                    <a:pt x="267" y="2614"/>
                  </a:lnTo>
                  <a:cubicBezTo>
                    <a:pt x="2412" y="1747"/>
                    <a:pt x="4419" y="1095"/>
                    <a:pt x="6290" y="658"/>
                  </a:cubicBezTo>
                  <a:cubicBezTo>
                    <a:pt x="8154" y="222"/>
                    <a:pt x="9861" y="0"/>
                    <a:pt x="11406" y="0"/>
                  </a:cubicBezTo>
                  <a:cubicBezTo>
                    <a:pt x="15493" y="0"/>
                    <a:pt x="18745" y="1023"/>
                    <a:pt x="21176" y="3063"/>
                  </a:cubicBezTo>
                  <a:cubicBezTo>
                    <a:pt x="23607" y="5103"/>
                    <a:pt x="24819" y="7828"/>
                    <a:pt x="24819" y="11243"/>
                  </a:cubicBezTo>
                  <a:cubicBezTo>
                    <a:pt x="24819" y="12866"/>
                    <a:pt x="24513" y="14404"/>
                    <a:pt x="23900" y="15864"/>
                  </a:cubicBezTo>
                  <a:cubicBezTo>
                    <a:pt x="23301" y="17304"/>
                    <a:pt x="22199" y="19012"/>
                    <a:pt x="20596" y="20987"/>
                  </a:cubicBezTo>
                  <a:cubicBezTo>
                    <a:pt x="20159" y="21502"/>
                    <a:pt x="18758" y="22981"/>
                    <a:pt x="16399" y="25426"/>
                  </a:cubicBezTo>
                  <a:cubicBezTo>
                    <a:pt x="14039" y="27857"/>
                    <a:pt x="10715" y="31259"/>
                    <a:pt x="6420" y="3563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DC244F75-7A97-60FA-897B-49BF3A334DFE}"/>
                </a:ext>
              </a:extLst>
            </p:cNvPr>
            <p:cNvSpPr/>
            <p:nvPr/>
          </p:nvSpPr>
          <p:spPr>
            <a:xfrm>
              <a:off x="8527133" y="2625926"/>
              <a:ext cx="25953" cy="40892"/>
            </a:xfrm>
            <a:custGeom>
              <a:avLst/>
              <a:gdLst>
                <a:gd name="connsiteX0" fmla="*/ 17826 w 25953"/>
                <a:gd name="connsiteY0" fmla="*/ 18875 h 40892"/>
                <a:gd name="connsiteX1" fmla="*/ 23790 w 25953"/>
                <a:gd name="connsiteY1" fmla="*/ 22284 h 40892"/>
                <a:gd name="connsiteX2" fmla="*/ 25953 w 25953"/>
                <a:gd name="connsiteY2" fmla="*/ 28671 h 40892"/>
                <a:gd name="connsiteX3" fmla="*/ 21945 w 25953"/>
                <a:gd name="connsiteY3" fmla="*/ 37698 h 40892"/>
                <a:gd name="connsiteX4" fmla="*/ 10539 w 25953"/>
                <a:gd name="connsiteY4" fmla="*/ 40892 h 40892"/>
                <a:gd name="connsiteX5" fmla="*/ 5416 w 25953"/>
                <a:gd name="connsiteY5" fmla="*/ 40390 h 40892"/>
                <a:gd name="connsiteX6" fmla="*/ 0 w 25953"/>
                <a:gd name="connsiteY6" fmla="*/ 38943 h 40892"/>
                <a:gd name="connsiteX7" fmla="*/ 0 w 25953"/>
                <a:gd name="connsiteY7" fmla="*/ 33794 h 40892"/>
                <a:gd name="connsiteX8" fmla="*/ 4862 w 25953"/>
                <a:gd name="connsiteY8" fmla="*/ 35750 h 40892"/>
                <a:gd name="connsiteX9" fmla="*/ 10376 w 25953"/>
                <a:gd name="connsiteY9" fmla="*/ 36408 h 40892"/>
                <a:gd name="connsiteX10" fmla="*/ 18008 w 25953"/>
                <a:gd name="connsiteY10" fmla="*/ 34426 h 40892"/>
                <a:gd name="connsiteX11" fmla="*/ 20648 w 25953"/>
                <a:gd name="connsiteY11" fmla="*/ 28671 h 40892"/>
                <a:gd name="connsiteX12" fmla="*/ 18191 w 25953"/>
                <a:gd name="connsiteY12" fmla="*/ 23229 h 40892"/>
                <a:gd name="connsiteX13" fmla="*/ 11406 w 25953"/>
                <a:gd name="connsiteY13" fmla="*/ 21254 h 40892"/>
                <a:gd name="connsiteX14" fmla="*/ 6811 w 25953"/>
                <a:gd name="connsiteY14" fmla="*/ 21254 h 40892"/>
                <a:gd name="connsiteX15" fmla="*/ 6811 w 25953"/>
                <a:gd name="connsiteY15" fmla="*/ 16868 h 40892"/>
                <a:gd name="connsiteX16" fmla="*/ 11621 w 25953"/>
                <a:gd name="connsiteY16" fmla="*/ 16868 h 40892"/>
                <a:gd name="connsiteX17" fmla="*/ 17637 w 25953"/>
                <a:gd name="connsiteY17" fmla="*/ 15310 h 40892"/>
                <a:gd name="connsiteX18" fmla="*/ 19723 w 25953"/>
                <a:gd name="connsiteY18" fmla="*/ 10767 h 40892"/>
                <a:gd name="connsiteX19" fmla="*/ 17559 w 25953"/>
                <a:gd name="connsiteY19" fmla="*/ 6120 h 40892"/>
                <a:gd name="connsiteX20" fmla="*/ 11406 w 25953"/>
                <a:gd name="connsiteY20" fmla="*/ 4484 h 40892"/>
                <a:gd name="connsiteX21" fmla="*/ 6707 w 25953"/>
                <a:gd name="connsiteY21" fmla="*/ 4960 h 40892"/>
                <a:gd name="connsiteX22" fmla="*/ 1186 w 25953"/>
                <a:gd name="connsiteY22" fmla="*/ 6439 h 40892"/>
                <a:gd name="connsiteX23" fmla="*/ 1186 w 25953"/>
                <a:gd name="connsiteY23" fmla="*/ 1688 h 40892"/>
                <a:gd name="connsiteX24" fmla="*/ 6863 w 25953"/>
                <a:gd name="connsiteY24" fmla="*/ 417 h 40892"/>
                <a:gd name="connsiteX25" fmla="*/ 11882 w 25953"/>
                <a:gd name="connsiteY25" fmla="*/ 0 h 40892"/>
                <a:gd name="connsiteX26" fmla="*/ 21495 w 25953"/>
                <a:gd name="connsiteY26" fmla="*/ 2770 h 40892"/>
                <a:gd name="connsiteX27" fmla="*/ 25028 w 25953"/>
                <a:gd name="connsiteY27" fmla="*/ 10213 h 40892"/>
                <a:gd name="connsiteX28" fmla="*/ 23157 w 25953"/>
                <a:gd name="connsiteY28" fmla="*/ 15760 h 40892"/>
                <a:gd name="connsiteX29" fmla="*/ 17826 w 25953"/>
                <a:gd name="connsiteY29" fmla="*/ 18875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953" h="40892">
                  <a:moveTo>
                    <a:pt x="17826" y="18875"/>
                  </a:moveTo>
                  <a:cubicBezTo>
                    <a:pt x="20374" y="19423"/>
                    <a:pt x="22362" y="20557"/>
                    <a:pt x="23790" y="22284"/>
                  </a:cubicBezTo>
                  <a:cubicBezTo>
                    <a:pt x="25230" y="24011"/>
                    <a:pt x="25953" y="26136"/>
                    <a:pt x="25953" y="28671"/>
                  </a:cubicBezTo>
                  <a:cubicBezTo>
                    <a:pt x="25953" y="32562"/>
                    <a:pt x="24617" y="35567"/>
                    <a:pt x="21945" y="37698"/>
                  </a:cubicBezTo>
                  <a:cubicBezTo>
                    <a:pt x="19266" y="39830"/>
                    <a:pt x="15466" y="40892"/>
                    <a:pt x="10539" y="40892"/>
                  </a:cubicBezTo>
                  <a:cubicBezTo>
                    <a:pt x="8884" y="40892"/>
                    <a:pt x="7176" y="40723"/>
                    <a:pt x="5416" y="40390"/>
                  </a:cubicBezTo>
                  <a:cubicBezTo>
                    <a:pt x="3676" y="40077"/>
                    <a:pt x="1871" y="39595"/>
                    <a:pt x="0" y="38943"/>
                  </a:cubicBezTo>
                  <a:lnTo>
                    <a:pt x="0" y="33794"/>
                  </a:lnTo>
                  <a:cubicBezTo>
                    <a:pt x="1479" y="34655"/>
                    <a:pt x="3096" y="35306"/>
                    <a:pt x="4862" y="35750"/>
                  </a:cubicBezTo>
                  <a:cubicBezTo>
                    <a:pt x="6622" y="36186"/>
                    <a:pt x="8460" y="36408"/>
                    <a:pt x="10376" y="36408"/>
                  </a:cubicBezTo>
                  <a:cubicBezTo>
                    <a:pt x="13720" y="36408"/>
                    <a:pt x="16268" y="35750"/>
                    <a:pt x="18008" y="34426"/>
                  </a:cubicBezTo>
                  <a:cubicBezTo>
                    <a:pt x="19768" y="33103"/>
                    <a:pt x="20648" y="31187"/>
                    <a:pt x="20648" y="28671"/>
                  </a:cubicBezTo>
                  <a:cubicBezTo>
                    <a:pt x="20648" y="26345"/>
                    <a:pt x="19827" y="24533"/>
                    <a:pt x="18191" y="23229"/>
                  </a:cubicBezTo>
                  <a:cubicBezTo>
                    <a:pt x="16574" y="21913"/>
                    <a:pt x="14313" y="21254"/>
                    <a:pt x="11406" y="21254"/>
                  </a:cubicBezTo>
                  <a:lnTo>
                    <a:pt x="6811" y="21254"/>
                  </a:lnTo>
                  <a:lnTo>
                    <a:pt x="6811" y="16868"/>
                  </a:lnTo>
                  <a:lnTo>
                    <a:pt x="11621" y="16868"/>
                  </a:lnTo>
                  <a:cubicBezTo>
                    <a:pt x="14241" y="16868"/>
                    <a:pt x="16249" y="16346"/>
                    <a:pt x="17637" y="15310"/>
                  </a:cubicBezTo>
                  <a:cubicBezTo>
                    <a:pt x="19025" y="14254"/>
                    <a:pt x="19723" y="12742"/>
                    <a:pt x="19723" y="10767"/>
                  </a:cubicBezTo>
                  <a:cubicBezTo>
                    <a:pt x="19723" y="8747"/>
                    <a:pt x="18999" y="7196"/>
                    <a:pt x="17559" y="6120"/>
                  </a:cubicBezTo>
                  <a:cubicBezTo>
                    <a:pt x="16131" y="5032"/>
                    <a:pt x="14085" y="4484"/>
                    <a:pt x="11406" y="4484"/>
                  </a:cubicBezTo>
                  <a:cubicBezTo>
                    <a:pt x="9946" y="4484"/>
                    <a:pt x="8382" y="4641"/>
                    <a:pt x="6707" y="4960"/>
                  </a:cubicBezTo>
                  <a:cubicBezTo>
                    <a:pt x="5032" y="5279"/>
                    <a:pt x="3194" y="5768"/>
                    <a:pt x="1186" y="6439"/>
                  </a:cubicBezTo>
                  <a:lnTo>
                    <a:pt x="1186" y="1688"/>
                  </a:lnTo>
                  <a:cubicBezTo>
                    <a:pt x="3213" y="1121"/>
                    <a:pt x="5103" y="697"/>
                    <a:pt x="6863" y="417"/>
                  </a:cubicBezTo>
                  <a:cubicBezTo>
                    <a:pt x="8642" y="137"/>
                    <a:pt x="10317" y="0"/>
                    <a:pt x="11882" y="0"/>
                  </a:cubicBezTo>
                  <a:cubicBezTo>
                    <a:pt x="15929" y="0"/>
                    <a:pt x="19136" y="926"/>
                    <a:pt x="21495" y="2770"/>
                  </a:cubicBezTo>
                  <a:cubicBezTo>
                    <a:pt x="23848" y="4601"/>
                    <a:pt x="25028" y="7078"/>
                    <a:pt x="25028" y="10213"/>
                  </a:cubicBezTo>
                  <a:cubicBezTo>
                    <a:pt x="25028" y="12397"/>
                    <a:pt x="24402" y="14248"/>
                    <a:pt x="23157" y="15760"/>
                  </a:cubicBezTo>
                  <a:cubicBezTo>
                    <a:pt x="21906" y="17252"/>
                    <a:pt x="20127" y="18295"/>
                    <a:pt x="17826" y="1887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F08EF526-602D-383F-B312-ACF9C113055F}"/>
                </a:ext>
              </a:extLst>
            </p:cNvPr>
            <p:cNvSpPr/>
            <p:nvPr/>
          </p:nvSpPr>
          <p:spPr>
            <a:xfrm>
              <a:off x="8865435" y="2626636"/>
              <a:ext cx="28729" cy="39419"/>
            </a:xfrm>
            <a:custGeom>
              <a:avLst/>
              <a:gdLst>
                <a:gd name="connsiteX0" fmla="*/ 17793 w 28729"/>
                <a:gd name="connsiteY0" fmla="*/ 4647 h 39419"/>
                <a:gd name="connsiteX1" fmla="*/ 4328 w 28729"/>
                <a:gd name="connsiteY1" fmla="*/ 25693 h 39419"/>
                <a:gd name="connsiteX2" fmla="*/ 17793 w 28729"/>
                <a:gd name="connsiteY2" fmla="*/ 25693 h 39419"/>
                <a:gd name="connsiteX3" fmla="*/ 17793 w 28729"/>
                <a:gd name="connsiteY3" fmla="*/ 4647 h 39419"/>
                <a:gd name="connsiteX4" fmla="*/ 16398 w 28729"/>
                <a:gd name="connsiteY4" fmla="*/ 0 h 39419"/>
                <a:gd name="connsiteX5" fmla="*/ 23105 w 28729"/>
                <a:gd name="connsiteY5" fmla="*/ 0 h 39419"/>
                <a:gd name="connsiteX6" fmla="*/ 23105 w 28729"/>
                <a:gd name="connsiteY6" fmla="*/ 25693 h 39419"/>
                <a:gd name="connsiteX7" fmla="*/ 28730 w 28729"/>
                <a:gd name="connsiteY7" fmla="*/ 25693 h 39419"/>
                <a:gd name="connsiteX8" fmla="*/ 28730 w 28729"/>
                <a:gd name="connsiteY8" fmla="*/ 30125 h 39419"/>
                <a:gd name="connsiteX9" fmla="*/ 23105 w 28729"/>
                <a:gd name="connsiteY9" fmla="*/ 30125 h 39419"/>
                <a:gd name="connsiteX10" fmla="*/ 23105 w 28729"/>
                <a:gd name="connsiteY10" fmla="*/ 39419 h 39419"/>
                <a:gd name="connsiteX11" fmla="*/ 17793 w 28729"/>
                <a:gd name="connsiteY11" fmla="*/ 39419 h 39419"/>
                <a:gd name="connsiteX12" fmla="*/ 17793 w 28729"/>
                <a:gd name="connsiteY12" fmla="*/ 30125 h 39419"/>
                <a:gd name="connsiteX13" fmla="*/ 0 w 28729"/>
                <a:gd name="connsiteY13" fmla="*/ 30125 h 39419"/>
                <a:gd name="connsiteX14" fmla="*/ 0 w 28729"/>
                <a:gd name="connsiteY14" fmla="*/ 24976 h 39419"/>
                <a:gd name="connsiteX15" fmla="*/ 16398 w 28729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9" h="39419">
                  <a:moveTo>
                    <a:pt x="17793" y="4647"/>
                  </a:moveTo>
                  <a:lnTo>
                    <a:pt x="4328" y="25693"/>
                  </a:lnTo>
                  <a:lnTo>
                    <a:pt x="17793" y="25693"/>
                  </a:lnTo>
                  <a:lnTo>
                    <a:pt x="17793" y="4647"/>
                  </a:lnTo>
                  <a:moveTo>
                    <a:pt x="16398" y="0"/>
                  </a:moveTo>
                  <a:lnTo>
                    <a:pt x="23105" y="0"/>
                  </a:lnTo>
                  <a:lnTo>
                    <a:pt x="23105" y="25693"/>
                  </a:lnTo>
                  <a:lnTo>
                    <a:pt x="28730" y="25693"/>
                  </a:lnTo>
                  <a:lnTo>
                    <a:pt x="28730" y="30125"/>
                  </a:lnTo>
                  <a:lnTo>
                    <a:pt x="23105" y="30125"/>
                  </a:lnTo>
                  <a:lnTo>
                    <a:pt x="23105" y="39419"/>
                  </a:lnTo>
                  <a:lnTo>
                    <a:pt x="17793" y="39419"/>
                  </a:lnTo>
                  <a:lnTo>
                    <a:pt x="17793" y="30125"/>
                  </a:lnTo>
                  <a:lnTo>
                    <a:pt x="0" y="30125"/>
                  </a:lnTo>
                  <a:lnTo>
                    <a:pt x="0" y="24976"/>
                  </a:lnTo>
                  <a:lnTo>
                    <a:pt x="16398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68F9EF75-338B-E1EF-EEE4-7AE883E4BC0E}"/>
                </a:ext>
              </a:extLst>
            </p:cNvPr>
            <p:cNvSpPr/>
            <p:nvPr/>
          </p:nvSpPr>
          <p:spPr>
            <a:xfrm>
              <a:off x="8203015" y="2699595"/>
              <a:ext cx="26500" cy="28332"/>
            </a:xfrm>
            <a:custGeom>
              <a:avLst/>
              <a:gdLst>
                <a:gd name="connsiteX0" fmla="*/ 26501 w 26500"/>
                <a:gd name="connsiteY0" fmla="*/ 613 h 28332"/>
                <a:gd name="connsiteX1" fmla="*/ 25986 w 26500"/>
                <a:gd name="connsiteY1" fmla="*/ 1740 h 28332"/>
                <a:gd name="connsiteX2" fmla="*/ 23692 w 26500"/>
                <a:gd name="connsiteY2" fmla="*/ 4856 h 28332"/>
                <a:gd name="connsiteX3" fmla="*/ 19208 w 26500"/>
                <a:gd name="connsiteY3" fmla="*/ 9679 h 28332"/>
                <a:gd name="connsiteX4" fmla="*/ 16672 w 26500"/>
                <a:gd name="connsiteY4" fmla="*/ 12090 h 28332"/>
                <a:gd name="connsiteX5" fmla="*/ 14104 w 26500"/>
                <a:gd name="connsiteY5" fmla="*/ 14411 h 28332"/>
                <a:gd name="connsiteX6" fmla="*/ 13068 w 26500"/>
                <a:gd name="connsiteY6" fmla="*/ 15323 h 28332"/>
                <a:gd name="connsiteX7" fmla="*/ 5618 w 26500"/>
                <a:gd name="connsiteY7" fmla="*/ 22440 h 28332"/>
                <a:gd name="connsiteX8" fmla="*/ 6290 w 26500"/>
                <a:gd name="connsiteY8" fmla="*/ 22317 h 28332"/>
                <a:gd name="connsiteX9" fmla="*/ 7026 w 26500"/>
                <a:gd name="connsiteY9" fmla="*/ 22258 h 28332"/>
                <a:gd name="connsiteX10" fmla="*/ 7326 w 26500"/>
                <a:gd name="connsiteY10" fmla="*/ 22258 h 28332"/>
                <a:gd name="connsiteX11" fmla="*/ 11693 w 26500"/>
                <a:gd name="connsiteY11" fmla="*/ 23327 h 28332"/>
                <a:gd name="connsiteX12" fmla="*/ 15388 w 26500"/>
                <a:gd name="connsiteY12" fmla="*/ 24122 h 28332"/>
                <a:gd name="connsiteX13" fmla="*/ 17956 w 26500"/>
                <a:gd name="connsiteY13" fmla="*/ 23692 h 28332"/>
                <a:gd name="connsiteX14" fmla="*/ 20765 w 26500"/>
                <a:gd name="connsiteY14" fmla="*/ 22010 h 28332"/>
                <a:gd name="connsiteX15" fmla="*/ 22897 w 26500"/>
                <a:gd name="connsiteY15" fmla="*/ 18869 h 28332"/>
                <a:gd name="connsiteX16" fmla="*/ 23086 w 26500"/>
                <a:gd name="connsiteY16" fmla="*/ 18471 h 28332"/>
                <a:gd name="connsiteX17" fmla="*/ 23327 w 26500"/>
                <a:gd name="connsiteY17" fmla="*/ 18223 h 28332"/>
                <a:gd name="connsiteX18" fmla="*/ 23757 w 26500"/>
                <a:gd name="connsiteY18" fmla="*/ 18074 h 28332"/>
                <a:gd name="connsiteX19" fmla="*/ 24305 w 26500"/>
                <a:gd name="connsiteY19" fmla="*/ 18256 h 28332"/>
                <a:gd name="connsiteX20" fmla="*/ 24520 w 26500"/>
                <a:gd name="connsiteY20" fmla="*/ 18686 h 28332"/>
                <a:gd name="connsiteX21" fmla="*/ 24089 w 26500"/>
                <a:gd name="connsiteY21" fmla="*/ 20335 h 28332"/>
                <a:gd name="connsiteX22" fmla="*/ 22805 w 26500"/>
                <a:gd name="connsiteY22" fmla="*/ 22805 h 28332"/>
                <a:gd name="connsiteX23" fmla="*/ 20824 w 26500"/>
                <a:gd name="connsiteY23" fmla="*/ 25432 h 28332"/>
                <a:gd name="connsiteX24" fmla="*/ 18074 w 26500"/>
                <a:gd name="connsiteY24" fmla="*/ 27511 h 28332"/>
                <a:gd name="connsiteX25" fmla="*/ 14684 w 26500"/>
                <a:gd name="connsiteY25" fmla="*/ 28332 h 28332"/>
                <a:gd name="connsiteX26" fmla="*/ 12520 w 26500"/>
                <a:gd name="connsiteY26" fmla="*/ 27720 h 28332"/>
                <a:gd name="connsiteX27" fmla="*/ 10689 w 26500"/>
                <a:gd name="connsiteY27" fmla="*/ 26012 h 28332"/>
                <a:gd name="connsiteX28" fmla="*/ 8766 w 26500"/>
                <a:gd name="connsiteY28" fmla="*/ 24122 h 28332"/>
                <a:gd name="connsiteX29" fmla="*/ 7052 w 26500"/>
                <a:gd name="connsiteY29" fmla="*/ 23633 h 28332"/>
                <a:gd name="connsiteX30" fmla="*/ 1740 w 26500"/>
                <a:gd name="connsiteY30" fmla="*/ 27511 h 28332"/>
                <a:gd name="connsiteX31" fmla="*/ 1284 w 26500"/>
                <a:gd name="connsiteY31" fmla="*/ 28183 h 28332"/>
                <a:gd name="connsiteX32" fmla="*/ 763 w 26500"/>
                <a:gd name="connsiteY32" fmla="*/ 28332 h 28332"/>
                <a:gd name="connsiteX33" fmla="*/ 0 w 26500"/>
                <a:gd name="connsiteY33" fmla="*/ 27694 h 28332"/>
                <a:gd name="connsiteX34" fmla="*/ 671 w 26500"/>
                <a:gd name="connsiteY34" fmla="*/ 26377 h 28332"/>
                <a:gd name="connsiteX35" fmla="*/ 2933 w 26500"/>
                <a:gd name="connsiteY35" fmla="*/ 23353 h 28332"/>
                <a:gd name="connsiteX36" fmla="*/ 6446 w 26500"/>
                <a:gd name="connsiteY36" fmla="*/ 19507 h 28332"/>
                <a:gd name="connsiteX37" fmla="*/ 12058 w 26500"/>
                <a:gd name="connsiteY37" fmla="*/ 14254 h 28332"/>
                <a:gd name="connsiteX38" fmla="*/ 20765 w 26500"/>
                <a:gd name="connsiteY38" fmla="*/ 6042 h 28332"/>
                <a:gd name="connsiteX39" fmla="*/ 19266 w 26500"/>
                <a:gd name="connsiteY39" fmla="*/ 6016 h 28332"/>
                <a:gd name="connsiteX40" fmla="*/ 17982 w 26500"/>
                <a:gd name="connsiteY40" fmla="*/ 5801 h 28332"/>
                <a:gd name="connsiteX41" fmla="*/ 15936 w 26500"/>
                <a:gd name="connsiteY41" fmla="*/ 5129 h 28332"/>
                <a:gd name="connsiteX42" fmla="*/ 11999 w 26500"/>
                <a:gd name="connsiteY42" fmla="*/ 4184 h 28332"/>
                <a:gd name="connsiteX43" fmla="*/ 11360 w 26500"/>
                <a:gd name="connsiteY43" fmla="*/ 4210 h 28332"/>
                <a:gd name="connsiteX44" fmla="*/ 10259 w 26500"/>
                <a:gd name="connsiteY44" fmla="*/ 4393 h 28332"/>
                <a:gd name="connsiteX45" fmla="*/ 8916 w 26500"/>
                <a:gd name="connsiteY45" fmla="*/ 4856 h 28332"/>
                <a:gd name="connsiteX46" fmla="*/ 7665 w 26500"/>
                <a:gd name="connsiteY46" fmla="*/ 5736 h 28332"/>
                <a:gd name="connsiteX47" fmla="*/ 6687 w 26500"/>
                <a:gd name="connsiteY47" fmla="*/ 7111 h 28332"/>
                <a:gd name="connsiteX48" fmla="*/ 6537 w 26500"/>
                <a:gd name="connsiteY48" fmla="*/ 7482 h 28332"/>
                <a:gd name="connsiteX49" fmla="*/ 6290 w 26500"/>
                <a:gd name="connsiteY49" fmla="*/ 7723 h 28332"/>
                <a:gd name="connsiteX50" fmla="*/ 5892 w 26500"/>
                <a:gd name="connsiteY50" fmla="*/ 7815 h 28332"/>
                <a:gd name="connsiteX51" fmla="*/ 5312 w 26500"/>
                <a:gd name="connsiteY51" fmla="*/ 7600 h 28332"/>
                <a:gd name="connsiteX52" fmla="*/ 5129 w 26500"/>
                <a:gd name="connsiteY52" fmla="*/ 7111 h 28332"/>
                <a:gd name="connsiteX53" fmla="*/ 5677 w 26500"/>
                <a:gd name="connsiteY53" fmla="*/ 5436 h 28332"/>
                <a:gd name="connsiteX54" fmla="*/ 7143 w 26500"/>
                <a:gd name="connsiteY54" fmla="*/ 3083 h 28332"/>
                <a:gd name="connsiteX55" fmla="*/ 9555 w 26500"/>
                <a:gd name="connsiteY55" fmla="*/ 912 h 28332"/>
                <a:gd name="connsiteX56" fmla="*/ 12703 w 26500"/>
                <a:gd name="connsiteY56" fmla="*/ 0 h 28332"/>
                <a:gd name="connsiteX57" fmla="*/ 14502 w 26500"/>
                <a:gd name="connsiteY57" fmla="*/ 424 h 28332"/>
                <a:gd name="connsiteX58" fmla="*/ 15786 w 26500"/>
                <a:gd name="connsiteY58" fmla="*/ 1310 h 28332"/>
                <a:gd name="connsiteX59" fmla="*/ 17005 w 26500"/>
                <a:gd name="connsiteY59" fmla="*/ 2685 h 28332"/>
                <a:gd name="connsiteX60" fmla="*/ 17956 w 26500"/>
                <a:gd name="connsiteY60" fmla="*/ 3722 h 28332"/>
                <a:gd name="connsiteX61" fmla="*/ 18869 w 26500"/>
                <a:gd name="connsiteY61" fmla="*/ 4367 h 28332"/>
                <a:gd name="connsiteX62" fmla="*/ 20211 w 26500"/>
                <a:gd name="connsiteY62" fmla="*/ 4673 h 28332"/>
                <a:gd name="connsiteX63" fmla="*/ 22440 w 26500"/>
                <a:gd name="connsiteY63" fmla="*/ 3787 h 28332"/>
                <a:gd name="connsiteX64" fmla="*/ 24885 w 26500"/>
                <a:gd name="connsiteY64" fmla="*/ 671 h 28332"/>
                <a:gd name="connsiteX65" fmla="*/ 25830 w 26500"/>
                <a:gd name="connsiteY65" fmla="*/ 0 h 28332"/>
                <a:gd name="connsiteX66" fmla="*/ 26501 w 26500"/>
                <a:gd name="connsiteY66" fmla="*/ 613 h 2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6500" h="28332">
                  <a:moveTo>
                    <a:pt x="26501" y="613"/>
                  </a:moveTo>
                  <a:cubicBezTo>
                    <a:pt x="26501" y="749"/>
                    <a:pt x="26332" y="1128"/>
                    <a:pt x="25986" y="1740"/>
                  </a:cubicBezTo>
                  <a:cubicBezTo>
                    <a:pt x="25660" y="2333"/>
                    <a:pt x="24898" y="3370"/>
                    <a:pt x="23692" y="4856"/>
                  </a:cubicBezTo>
                  <a:cubicBezTo>
                    <a:pt x="22493" y="6342"/>
                    <a:pt x="21000" y="7952"/>
                    <a:pt x="19208" y="9679"/>
                  </a:cubicBezTo>
                  <a:cubicBezTo>
                    <a:pt x="18536" y="10350"/>
                    <a:pt x="17689" y="11152"/>
                    <a:pt x="16672" y="12090"/>
                  </a:cubicBezTo>
                  <a:cubicBezTo>
                    <a:pt x="15656" y="13022"/>
                    <a:pt x="14802" y="13798"/>
                    <a:pt x="14104" y="14411"/>
                  </a:cubicBezTo>
                  <a:lnTo>
                    <a:pt x="13068" y="15323"/>
                  </a:lnTo>
                  <a:cubicBezTo>
                    <a:pt x="10422" y="17565"/>
                    <a:pt x="7939" y="19938"/>
                    <a:pt x="5618" y="22440"/>
                  </a:cubicBezTo>
                  <a:cubicBezTo>
                    <a:pt x="5781" y="22382"/>
                    <a:pt x="6009" y="22336"/>
                    <a:pt x="6290" y="22317"/>
                  </a:cubicBezTo>
                  <a:cubicBezTo>
                    <a:pt x="6576" y="22277"/>
                    <a:pt x="6824" y="22258"/>
                    <a:pt x="7026" y="22258"/>
                  </a:cubicBezTo>
                  <a:lnTo>
                    <a:pt x="7326" y="22258"/>
                  </a:lnTo>
                  <a:cubicBezTo>
                    <a:pt x="8388" y="22258"/>
                    <a:pt x="9842" y="22616"/>
                    <a:pt x="11693" y="23327"/>
                  </a:cubicBezTo>
                  <a:cubicBezTo>
                    <a:pt x="13322" y="23855"/>
                    <a:pt x="14554" y="24122"/>
                    <a:pt x="15388" y="24122"/>
                  </a:cubicBezTo>
                  <a:cubicBezTo>
                    <a:pt x="16203" y="24122"/>
                    <a:pt x="17057" y="23979"/>
                    <a:pt x="17956" y="23692"/>
                  </a:cubicBezTo>
                  <a:cubicBezTo>
                    <a:pt x="18849" y="23405"/>
                    <a:pt x="19788" y="22844"/>
                    <a:pt x="20765" y="22010"/>
                  </a:cubicBezTo>
                  <a:cubicBezTo>
                    <a:pt x="21737" y="21176"/>
                    <a:pt x="22447" y="20127"/>
                    <a:pt x="22897" y="18869"/>
                  </a:cubicBezTo>
                  <a:cubicBezTo>
                    <a:pt x="22981" y="18667"/>
                    <a:pt x="23040" y="18530"/>
                    <a:pt x="23086" y="18471"/>
                  </a:cubicBezTo>
                  <a:cubicBezTo>
                    <a:pt x="23125" y="18386"/>
                    <a:pt x="23203" y="18308"/>
                    <a:pt x="23327" y="18223"/>
                  </a:cubicBezTo>
                  <a:cubicBezTo>
                    <a:pt x="23451" y="18126"/>
                    <a:pt x="23594" y="18074"/>
                    <a:pt x="23757" y="18074"/>
                  </a:cubicBezTo>
                  <a:cubicBezTo>
                    <a:pt x="23979" y="18074"/>
                    <a:pt x="24161" y="18132"/>
                    <a:pt x="24305" y="18256"/>
                  </a:cubicBezTo>
                  <a:cubicBezTo>
                    <a:pt x="24448" y="18380"/>
                    <a:pt x="24520" y="18523"/>
                    <a:pt x="24520" y="18686"/>
                  </a:cubicBezTo>
                  <a:cubicBezTo>
                    <a:pt x="24520" y="19051"/>
                    <a:pt x="24376" y="19599"/>
                    <a:pt x="24089" y="20335"/>
                  </a:cubicBezTo>
                  <a:cubicBezTo>
                    <a:pt x="23822" y="21065"/>
                    <a:pt x="23399" y="21886"/>
                    <a:pt x="22805" y="22805"/>
                  </a:cubicBezTo>
                  <a:cubicBezTo>
                    <a:pt x="22238" y="23724"/>
                    <a:pt x="21574" y="24598"/>
                    <a:pt x="20824" y="25432"/>
                  </a:cubicBezTo>
                  <a:cubicBezTo>
                    <a:pt x="20088" y="26247"/>
                    <a:pt x="19175" y="26938"/>
                    <a:pt x="18074" y="27511"/>
                  </a:cubicBezTo>
                  <a:cubicBezTo>
                    <a:pt x="16972" y="28059"/>
                    <a:pt x="15844" y="28332"/>
                    <a:pt x="14684" y="28332"/>
                  </a:cubicBezTo>
                  <a:cubicBezTo>
                    <a:pt x="13850" y="28332"/>
                    <a:pt x="13127" y="28130"/>
                    <a:pt x="12520" y="27720"/>
                  </a:cubicBezTo>
                  <a:cubicBezTo>
                    <a:pt x="11908" y="27335"/>
                    <a:pt x="11295" y="26762"/>
                    <a:pt x="10689" y="26012"/>
                  </a:cubicBezTo>
                  <a:cubicBezTo>
                    <a:pt x="9855" y="25054"/>
                    <a:pt x="9216" y="24428"/>
                    <a:pt x="8766" y="24122"/>
                  </a:cubicBezTo>
                  <a:cubicBezTo>
                    <a:pt x="8317" y="23796"/>
                    <a:pt x="7750" y="23633"/>
                    <a:pt x="7052" y="23633"/>
                  </a:cubicBezTo>
                  <a:cubicBezTo>
                    <a:pt x="5201" y="23633"/>
                    <a:pt x="3428" y="24924"/>
                    <a:pt x="1740" y="27511"/>
                  </a:cubicBezTo>
                  <a:cubicBezTo>
                    <a:pt x="1558" y="27876"/>
                    <a:pt x="1408" y="28098"/>
                    <a:pt x="1284" y="28183"/>
                  </a:cubicBezTo>
                  <a:cubicBezTo>
                    <a:pt x="1180" y="28280"/>
                    <a:pt x="1004" y="28332"/>
                    <a:pt x="763" y="28332"/>
                  </a:cubicBezTo>
                  <a:cubicBezTo>
                    <a:pt x="254" y="28313"/>
                    <a:pt x="0" y="28098"/>
                    <a:pt x="0" y="27694"/>
                  </a:cubicBezTo>
                  <a:cubicBezTo>
                    <a:pt x="0" y="27531"/>
                    <a:pt x="222" y="27088"/>
                    <a:pt x="671" y="26377"/>
                  </a:cubicBezTo>
                  <a:cubicBezTo>
                    <a:pt x="1141" y="25647"/>
                    <a:pt x="1897" y="24637"/>
                    <a:pt x="2933" y="23353"/>
                  </a:cubicBezTo>
                  <a:cubicBezTo>
                    <a:pt x="3989" y="22069"/>
                    <a:pt x="5162" y="20791"/>
                    <a:pt x="6446" y="19507"/>
                  </a:cubicBezTo>
                  <a:lnTo>
                    <a:pt x="12058" y="14254"/>
                  </a:lnTo>
                  <a:cubicBezTo>
                    <a:pt x="16210" y="10754"/>
                    <a:pt x="19116" y="8017"/>
                    <a:pt x="20765" y="6042"/>
                  </a:cubicBezTo>
                  <a:cubicBezTo>
                    <a:pt x="20068" y="6042"/>
                    <a:pt x="19573" y="6035"/>
                    <a:pt x="19266" y="6016"/>
                  </a:cubicBezTo>
                  <a:cubicBezTo>
                    <a:pt x="18980" y="5996"/>
                    <a:pt x="18549" y="5925"/>
                    <a:pt x="17982" y="5801"/>
                  </a:cubicBezTo>
                  <a:cubicBezTo>
                    <a:pt x="17415" y="5657"/>
                    <a:pt x="16731" y="5436"/>
                    <a:pt x="15936" y="5129"/>
                  </a:cubicBezTo>
                  <a:cubicBezTo>
                    <a:pt x="14085" y="4497"/>
                    <a:pt x="12775" y="4184"/>
                    <a:pt x="11999" y="4184"/>
                  </a:cubicBezTo>
                  <a:cubicBezTo>
                    <a:pt x="11797" y="4184"/>
                    <a:pt x="11582" y="4191"/>
                    <a:pt x="11360" y="4210"/>
                  </a:cubicBezTo>
                  <a:cubicBezTo>
                    <a:pt x="11132" y="4230"/>
                    <a:pt x="10767" y="4295"/>
                    <a:pt x="10259" y="4393"/>
                  </a:cubicBezTo>
                  <a:cubicBezTo>
                    <a:pt x="9770" y="4497"/>
                    <a:pt x="9327" y="4654"/>
                    <a:pt x="8916" y="4856"/>
                  </a:cubicBezTo>
                  <a:cubicBezTo>
                    <a:pt x="8506" y="5038"/>
                    <a:pt x="8088" y="5331"/>
                    <a:pt x="7665" y="5736"/>
                  </a:cubicBezTo>
                  <a:cubicBezTo>
                    <a:pt x="7241" y="6127"/>
                    <a:pt x="6915" y="6583"/>
                    <a:pt x="6687" y="7111"/>
                  </a:cubicBezTo>
                  <a:cubicBezTo>
                    <a:pt x="6629" y="7274"/>
                    <a:pt x="6576" y="7398"/>
                    <a:pt x="6537" y="7482"/>
                  </a:cubicBezTo>
                  <a:cubicBezTo>
                    <a:pt x="6492" y="7561"/>
                    <a:pt x="6413" y="7639"/>
                    <a:pt x="6290" y="7723"/>
                  </a:cubicBezTo>
                  <a:cubicBezTo>
                    <a:pt x="6192" y="7782"/>
                    <a:pt x="6055" y="7815"/>
                    <a:pt x="5892" y="7815"/>
                  </a:cubicBezTo>
                  <a:cubicBezTo>
                    <a:pt x="5651" y="7815"/>
                    <a:pt x="5455" y="7743"/>
                    <a:pt x="5312" y="7600"/>
                  </a:cubicBezTo>
                  <a:cubicBezTo>
                    <a:pt x="5188" y="7456"/>
                    <a:pt x="5129" y="7293"/>
                    <a:pt x="5129" y="7111"/>
                  </a:cubicBezTo>
                  <a:cubicBezTo>
                    <a:pt x="5129" y="6746"/>
                    <a:pt x="5312" y="6185"/>
                    <a:pt x="5677" y="5436"/>
                  </a:cubicBezTo>
                  <a:cubicBezTo>
                    <a:pt x="6048" y="4680"/>
                    <a:pt x="6537" y="3898"/>
                    <a:pt x="7143" y="3083"/>
                  </a:cubicBezTo>
                  <a:cubicBezTo>
                    <a:pt x="7756" y="2249"/>
                    <a:pt x="8558" y="1525"/>
                    <a:pt x="9555" y="912"/>
                  </a:cubicBezTo>
                  <a:cubicBezTo>
                    <a:pt x="10552" y="306"/>
                    <a:pt x="11602" y="0"/>
                    <a:pt x="12703" y="0"/>
                  </a:cubicBezTo>
                  <a:cubicBezTo>
                    <a:pt x="13355" y="0"/>
                    <a:pt x="13954" y="143"/>
                    <a:pt x="14502" y="424"/>
                  </a:cubicBezTo>
                  <a:cubicBezTo>
                    <a:pt x="15069" y="710"/>
                    <a:pt x="15499" y="1004"/>
                    <a:pt x="15786" y="1310"/>
                  </a:cubicBezTo>
                  <a:cubicBezTo>
                    <a:pt x="16092" y="1597"/>
                    <a:pt x="16496" y="2053"/>
                    <a:pt x="17005" y="2685"/>
                  </a:cubicBezTo>
                  <a:cubicBezTo>
                    <a:pt x="17435" y="3174"/>
                    <a:pt x="17754" y="3519"/>
                    <a:pt x="17956" y="3722"/>
                  </a:cubicBezTo>
                  <a:cubicBezTo>
                    <a:pt x="18158" y="3924"/>
                    <a:pt x="18458" y="4139"/>
                    <a:pt x="18869" y="4367"/>
                  </a:cubicBezTo>
                  <a:cubicBezTo>
                    <a:pt x="19299" y="4569"/>
                    <a:pt x="19749" y="4673"/>
                    <a:pt x="20211" y="4673"/>
                  </a:cubicBezTo>
                  <a:cubicBezTo>
                    <a:pt x="20987" y="4673"/>
                    <a:pt x="21730" y="4380"/>
                    <a:pt x="22440" y="3787"/>
                  </a:cubicBezTo>
                  <a:cubicBezTo>
                    <a:pt x="23151" y="3174"/>
                    <a:pt x="23966" y="2138"/>
                    <a:pt x="24885" y="671"/>
                  </a:cubicBezTo>
                  <a:cubicBezTo>
                    <a:pt x="25126" y="222"/>
                    <a:pt x="25445" y="0"/>
                    <a:pt x="25830" y="0"/>
                  </a:cubicBezTo>
                  <a:cubicBezTo>
                    <a:pt x="26279" y="0"/>
                    <a:pt x="26501" y="202"/>
                    <a:pt x="26501" y="61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3A14A839-95F4-3F3B-AE49-67988F315965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F8788989-07BB-34F3-CF5A-A1382E464DAE}"/>
                </a:ext>
              </a:extLst>
            </p:cNvPr>
            <p:cNvSpPr/>
            <p:nvPr/>
          </p:nvSpPr>
          <p:spPr>
            <a:xfrm>
              <a:off x="7521051" y="2387815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3C4B8DED-95DB-8C22-23A3-81579E618CF1}"/>
                </a:ext>
              </a:extLst>
            </p:cNvPr>
            <p:cNvSpPr/>
            <p:nvPr/>
          </p:nvSpPr>
          <p:spPr>
            <a:xfrm>
              <a:off x="7521051" y="217135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E2438829-25A9-7190-2A35-8D311E018CFF}"/>
                </a:ext>
              </a:extLst>
            </p:cNvPr>
            <p:cNvSpPr/>
            <p:nvPr/>
          </p:nvSpPr>
          <p:spPr>
            <a:xfrm>
              <a:off x="7521051" y="1954901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E63BD7A2-A4ED-9FD2-6C79-C6AA8460EB31}"/>
                </a:ext>
              </a:extLst>
            </p:cNvPr>
            <p:cNvSpPr/>
            <p:nvPr/>
          </p:nvSpPr>
          <p:spPr>
            <a:xfrm>
              <a:off x="7521051" y="1738446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36713BAC-450D-2DFF-F0BA-2F5AE4FA2A47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FCAED41A-7339-1C9D-B0EC-F13ABCB74A71}"/>
                </a:ext>
              </a:extLst>
            </p:cNvPr>
            <p:cNvSpPr/>
            <p:nvPr/>
          </p:nvSpPr>
          <p:spPr>
            <a:xfrm>
              <a:off x="7521051" y="260426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FAB08821-EF7E-5437-01F5-E20040E2D05B}"/>
                </a:ext>
              </a:extLst>
            </p:cNvPr>
            <p:cNvSpPr/>
            <p:nvPr/>
          </p:nvSpPr>
          <p:spPr>
            <a:xfrm>
              <a:off x="7521051" y="2387815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705068E5-EF55-121C-D884-9326DA4F2F2A}"/>
                </a:ext>
              </a:extLst>
            </p:cNvPr>
            <p:cNvSpPr/>
            <p:nvPr/>
          </p:nvSpPr>
          <p:spPr>
            <a:xfrm>
              <a:off x="7521051" y="217135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AF694BAA-86BD-141C-AFD6-3A53FBEE612F}"/>
                </a:ext>
              </a:extLst>
            </p:cNvPr>
            <p:cNvSpPr/>
            <p:nvPr/>
          </p:nvSpPr>
          <p:spPr>
            <a:xfrm>
              <a:off x="7521051" y="1954901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CA4B9969-FF6E-8121-2F8F-5A7E9FC76D06}"/>
                </a:ext>
              </a:extLst>
            </p:cNvPr>
            <p:cNvSpPr/>
            <p:nvPr/>
          </p:nvSpPr>
          <p:spPr>
            <a:xfrm>
              <a:off x="7521051" y="1738446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DF61C5E6-C2D1-00A0-283B-679F06536D93}"/>
                </a:ext>
              </a:extLst>
            </p:cNvPr>
            <p:cNvSpPr/>
            <p:nvPr/>
          </p:nvSpPr>
          <p:spPr>
            <a:xfrm>
              <a:off x="7470340" y="2583847"/>
              <a:ext cx="27247" cy="40892"/>
            </a:xfrm>
            <a:custGeom>
              <a:avLst/>
              <a:gdLst>
                <a:gd name="connsiteX0" fmla="*/ 13623 w 27247"/>
                <a:gd name="connsiteY0" fmla="*/ 4224 h 40892"/>
                <a:gd name="connsiteX1" fmla="*/ 7419 w 27247"/>
                <a:gd name="connsiteY1" fmla="*/ 8291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3 w 27247"/>
                <a:gd name="connsiteY4" fmla="*/ 36669 h 40892"/>
                <a:gd name="connsiteX5" fmla="*/ 19828 w 27247"/>
                <a:gd name="connsiteY5" fmla="*/ 32634 h 40892"/>
                <a:gd name="connsiteX6" fmla="*/ 21914 w 27247"/>
                <a:gd name="connsiteY6" fmla="*/ 20459 h 40892"/>
                <a:gd name="connsiteX7" fmla="*/ 19828 w 27247"/>
                <a:gd name="connsiteY7" fmla="*/ 8291 h 40892"/>
                <a:gd name="connsiteX8" fmla="*/ 13623 w 27247"/>
                <a:gd name="connsiteY8" fmla="*/ 4224 h 40892"/>
                <a:gd name="connsiteX9" fmla="*/ 13623 w 27247"/>
                <a:gd name="connsiteY9" fmla="*/ 0 h 40892"/>
                <a:gd name="connsiteX10" fmla="*/ 23736 w 27247"/>
                <a:gd name="connsiteY10" fmla="*/ 5253 h 40892"/>
                <a:gd name="connsiteX11" fmla="*/ 27247 w 27247"/>
                <a:gd name="connsiteY11" fmla="*/ 20459 h 40892"/>
                <a:gd name="connsiteX12" fmla="*/ 23736 w 27247"/>
                <a:gd name="connsiteY12" fmla="*/ 35665 h 40892"/>
                <a:gd name="connsiteX13" fmla="*/ 13623 w 27247"/>
                <a:gd name="connsiteY13" fmla="*/ 40892 h 40892"/>
                <a:gd name="connsiteX14" fmla="*/ 3485 w 27247"/>
                <a:gd name="connsiteY14" fmla="*/ 35665 h 40892"/>
                <a:gd name="connsiteX15" fmla="*/ 0 w 27247"/>
                <a:gd name="connsiteY15" fmla="*/ 20459 h 40892"/>
                <a:gd name="connsiteX16" fmla="*/ 3485 w 27247"/>
                <a:gd name="connsiteY16" fmla="*/ 5253 h 40892"/>
                <a:gd name="connsiteX17" fmla="*/ 13623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3" y="4224"/>
                  </a:moveTo>
                  <a:cubicBezTo>
                    <a:pt x="10877" y="4224"/>
                    <a:pt x="8809" y="5579"/>
                    <a:pt x="7419" y="8291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09" y="35326"/>
                    <a:pt x="10877" y="36669"/>
                    <a:pt x="13623" y="36669"/>
                  </a:cubicBezTo>
                  <a:cubicBezTo>
                    <a:pt x="16387" y="36669"/>
                    <a:pt x="18455" y="35326"/>
                    <a:pt x="19828" y="32634"/>
                  </a:cubicBezTo>
                  <a:cubicBezTo>
                    <a:pt x="21218" y="29923"/>
                    <a:pt x="21914" y="25862"/>
                    <a:pt x="21914" y="20459"/>
                  </a:cubicBezTo>
                  <a:cubicBezTo>
                    <a:pt x="21914" y="15036"/>
                    <a:pt x="21218" y="10982"/>
                    <a:pt x="19828" y="8291"/>
                  </a:cubicBezTo>
                  <a:cubicBezTo>
                    <a:pt x="18455" y="5579"/>
                    <a:pt x="16387" y="4224"/>
                    <a:pt x="13623" y="4224"/>
                  </a:cubicBezTo>
                  <a:moveTo>
                    <a:pt x="13623" y="0"/>
                  </a:moveTo>
                  <a:cubicBezTo>
                    <a:pt x="18042" y="0"/>
                    <a:pt x="21412" y="1753"/>
                    <a:pt x="23736" y="5253"/>
                  </a:cubicBezTo>
                  <a:cubicBezTo>
                    <a:pt x="26077" y="8740"/>
                    <a:pt x="27247" y="13805"/>
                    <a:pt x="27247" y="20459"/>
                  </a:cubicBezTo>
                  <a:cubicBezTo>
                    <a:pt x="27247" y="27094"/>
                    <a:pt x="26077" y="32165"/>
                    <a:pt x="23736" y="35665"/>
                  </a:cubicBezTo>
                  <a:cubicBezTo>
                    <a:pt x="21412" y="39152"/>
                    <a:pt x="18042" y="40892"/>
                    <a:pt x="13623" y="40892"/>
                  </a:cubicBezTo>
                  <a:cubicBezTo>
                    <a:pt x="9206" y="40892"/>
                    <a:pt x="5826" y="39152"/>
                    <a:pt x="3485" y="35665"/>
                  </a:cubicBezTo>
                  <a:cubicBezTo>
                    <a:pt x="1161" y="32165"/>
                    <a:pt x="0" y="27094"/>
                    <a:pt x="0" y="20459"/>
                  </a:cubicBezTo>
                  <a:cubicBezTo>
                    <a:pt x="0" y="13805"/>
                    <a:pt x="1161" y="8740"/>
                    <a:pt x="3485" y="5253"/>
                  </a:cubicBezTo>
                  <a:cubicBezTo>
                    <a:pt x="5826" y="1753"/>
                    <a:pt x="9206" y="0"/>
                    <a:pt x="13623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F7A1BE44-AEA6-A139-C895-55A47291DE57}"/>
                </a:ext>
              </a:extLst>
            </p:cNvPr>
            <p:cNvSpPr/>
            <p:nvPr/>
          </p:nvSpPr>
          <p:spPr>
            <a:xfrm>
              <a:off x="7472557" y="2367388"/>
              <a:ext cx="25029" cy="40136"/>
            </a:xfrm>
            <a:custGeom>
              <a:avLst/>
              <a:gdLst>
                <a:gd name="connsiteX0" fmla="*/ 6416 w 25029"/>
                <a:gd name="connsiteY0" fmla="*/ 35645 h 40136"/>
                <a:gd name="connsiteX1" fmla="*/ 25030 w 25029"/>
                <a:gd name="connsiteY1" fmla="*/ 35645 h 40136"/>
                <a:gd name="connsiteX2" fmla="*/ 25030 w 25029"/>
                <a:gd name="connsiteY2" fmla="*/ 40136 h 40136"/>
                <a:gd name="connsiteX3" fmla="*/ 0 w 25029"/>
                <a:gd name="connsiteY3" fmla="*/ 40136 h 40136"/>
                <a:gd name="connsiteX4" fmla="*/ 0 w 25029"/>
                <a:gd name="connsiteY4" fmla="*/ 35645 h 40136"/>
                <a:gd name="connsiteX5" fmla="*/ 8264 w 25029"/>
                <a:gd name="connsiteY5" fmla="*/ 27224 h 40136"/>
                <a:gd name="connsiteX6" fmla="*/ 14865 w 25029"/>
                <a:gd name="connsiteY6" fmla="*/ 20387 h 40136"/>
                <a:gd name="connsiteX7" fmla="*/ 18429 w 25029"/>
                <a:gd name="connsiteY7" fmla="*/ 15525 h 40136"/>
                <a:gd name="connsiteX8" fmla="*/ 19459 w 25029"/>
                <a:gd name="connsiteY8" fmla="*/ 11595 h 40136"/>
                <a:gd name="connsiteX9" fmla="*/ 17241 w 25029"/>
                <a:gd name="connsiteY9" fmla="*/ 6472 h 40136"/>
                <a:gd name="connsiteX10" fmla="*/ 11512 w 25029"/>
                <a:gd name="connsiteY10" fmla="*/ 4491 h 40136"/>
                <a:gd name="connsiteX11" fmla="*/ 6205 w 25029"/>
                <a:gd name="connsiteY11" fmla="*/ 5364 h 40136"/>
                <a:gd name="connsiteX12" fmla="*/ 265 w 25029"/>
                <a:gd name="connsiteY12" fmla="*/ 8004 h 40136"/>
                <a:gd name="connsiteX13" fmla="*/ 265 w 25029"/>
                <a:gd name="connsiteY13" fmla="*/ 2614 h 40136"/>
                <a:gd name="connsiteX14" fmla="*/ 6284 w 25029"/>
                <a:gd name="connsiteY14" fmla="*/ 658 h 40136"/>
                <a:gd name="connsiteX15" fmla="*/ 11406 w 25029"/>
                <a:gd name="connsiteY15" fmla="*/ 0 h 40136"/>
                <a:gd name="connsiteX16" fmla="*/ 21175 w 25029"/>
                <a:gd name="connsiteY16" fmla="*/ 3063 h 40136"/>
                <a:gd name="connsiteX17" fmla="*/ 24819 w 25029"/>
                <a:gd name="connsiteY17" fmla="*/ 11250 h 40136"/>
                <a:gd name="connsiteX18" fmla="*/ 23895 w 25029"/>
                <a:gd name="connsiteY18" fmla="*/ 15871 h 40136"/>
                <a:gd name="connsiteX19" fmla="*/ 20594 w 25029"/>
                <a:gd name="connsiteY19" fmla="*/ 20994 h 40136"/>
                <a:gd name="connsiteX20" fmla="*/ 16397 w 25029"/>
                <a:gd name="connsiteY20" fmla="*/ 25426 h 40136"/>
                <a:gd name="connsiteX21" fmla="*/ 6416 w 25029"/>
                <a:gd name="connsiteY21" fmla="*/ 35645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29" h="40136">
                  <a:moveTo>
                    <a:pt x="6416" y="35645"/>
                  </a:moveTo>
                  <a:lnTo>
                    <a:pt x="25030" y="35645"/>
                  </a:lnTo>
                  <a:lnTo>
                    <a:pt x="25030" y="40136"/>
                  </a:lnTo>
                  <a:lnTo>
                    <a:pt x="0" y="40136"/>
                  </a:lnTo>
                  <a:lnTo>
                    <a:pt x="0" y="35645"/>
                  </a:lnTo>
                  <a:cubicBezTo>
                    <a:pt x="2024" y="33553"/>
                    <a:pt x="4779" y="30744"/>
                    <a:pt x="8264" y="27224"/>
                  </a:cubicBezTo>
                  <a:cubicBezTo>
                    <a:pt x="11767" y="23685"/>
                    <a:pt x="13967" y="21404"/>
                    <a:pt x="14865" y="20387"/>
                  </a:cubicBezTo>
                  <a:cubicBezTo>
                    <a:pt x="16572" y="18465"/>
                    <a:pt x="17760" y="16848"/>
                    <a:pt x="18429" y="15525"/>
                  </a:cubicBezTo>
                  <a:cubicBezTo>
                    <a:pt x="19116" y="14189"/>
                    <a:pt x="19459" y="12879"/>
                    <a:pt x="19459" y="11595"/>
                  </a:cubicBezTo>
                  <a:cubicBezTo>
                    <a:pt x="19459" y="9503"/>
                    <a:pt x="18720" y="7795"/>
                    <a:pt x="17241" y="6472"/>
                  </a:cubicBezTo>
                  <a:cubicBezTo>
                    <a:pt x="15781" y="5149"/>
                    <a:pt x="13870" y="4491"/>
                    <a:pt x="11512" y="4491"/>
                  </a:cubicBezTo>
                  <a:cubicBezTo>
                    <a:pt x="9840" y="4491"/>
                    <a:pt x="8071" y="4784"/>
                    <a:pt x="6205" y="5364"/>
                  </a:cubicBezTo>
                  <a:cubicBezTo>
                    <a:pt x="4357" y="5944"/>
                    <a:pt x="2377" y="6824"/>
                    <a:pt x="265" y="8004"/>
                  </a:cubicBezTo>
                  <a:lnTo>
                    <a:pt x="265" y="2614"/>
                  </a:lnTo>
                  <a:cubicBezTo>
                    <a:pt x="2412" y="1753"/>
                    <a:pt x="4418" y="1101"/>
                    <a:pt x="6284" y="658"/>
                  </a:cubicBezTo>
                  <a:cubicBezTo>
                    <a:pt x="8150" y="222"/>
                    <a:pt x="9857" y="0"/>
                    <a:pt x="11406" y="0"/>
                  </a:cubicBezTo>
                  <a:cubicBezTo>
                    <a:pt x="15489" y="0"/>
                    <a:pt x="18746" y="1023"/>
                    <a:pt x="21175" y="3063"/>
                  </a:cubicBezTo>
                  <a:cubicBezTo>
                    <a:pt x="23604" y="5103"/>
                    <a:pt x="24819" y="7834"/>
                    <a:pt x="24819" y="11250"/>
                  </a:cubicBezTo>
                  <a:cubicBezTo>
                    <a:pt x="24819" y="12872"/>
                    <a:pt x="24510" y="14411"/>
                    <a:pt x="23895" y="15871"/>
                  </a:cubicBezTo>
                  <a:cubicBezTo>
                    <a:pt x="23296" y="17311"/>
                    <a:pt x="22196" y="19019"/>
                    <a:pt x="20594" y="20994"/>
                  </a:cubicBezTo>
                  <a:cubicBezTo>
                    <a:pt x="20154" y="21502"/>
                    <a:pt x="18755" y="22981"/>
                    <a:pt x="16397" y="25426"/>
                  </a:cubicBezTo>
                  <a:cubicBezTo>
                    <a:pt x="14038" y="27857"/>
                    <a:pt x="10711" y="31259"/>
                    <a:pt x="6416" y="3564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C64ECB9D-AD64-BE54-3461-AD0EDC302C8B}"/>
                </a:ext>
              </a:extLst>
            </p:cNvPr>
            <p:cNvSpPr/>
            <p:nvPr/>
          </p:nvSpPr>
          <p:spPr>
            <a:xfrm>
              <a:off x="7468861" y="2151647"/>
              <a:ext cx="28726" cy="39419"/>
            </a:xfrm>
            <a:custGeom>
              <a:avLst/>
              <a:gdLst>
                <a:gd name="connsiteX0" fmla="*/ 17795 w 28726"/>
                <a:gd name="connsiteY0" fmla="*/ 4647 h 39419"/>
                <a:gd name="connsiteX1" fmla="*/ 4330 w 28726"/>
                <a:gd name="connsiteY1" fmla="*/ 25690 h 39419"/>
                <a:gd name="connsiteX2" fmla="*/ 17795 w 28726"/>
                <a:gd name="connsiteY2" fmla="*/ 25690 h 39419"/>
                <a:gd name="connsiteX3" fmla="*/ 17795 w 28726"/>
                <a:gd name="connsiteY3" fmla="*/ 4647 h 39419"/>
                <a:gd name="connsiteX4" fmla="*/ 16396 w 28726"/>
                <a:gd name="connsiteY4" fmla="*/ 0 h 39419"/>
                <a:gd name="connsiteX5" fmla="*/ 23103 w 28726"/>
                <a:gd name="connsiteY5" fmla="*/ 0 h 39419"/>
                <a:gd name="connsiteX6" fmla="*/ 23103 w 28726"/>
                <a:gd name="connsiteY6" fmla="*/ 25690 h 39419"/>
                <a:gd name="connsiteX7" fmla="*/ 28726 w 28726"/>
                <a:gd name="connsiteY7" fmla="*/ 25690 h 39419"/>
                <a:gd name="connsiteX8" fmla="*/ 28726 w 28726"/>
                <a:gd name="connsiteY8" fmla="*/ 30125 h 39419"/>
                <a:gd name="connsiteX9" fmla="*/ 23103 w 28726"/>
                <a:gd name="connsiteY9" fmla="*/ 30125 h 39419"/>
                <a:gd name="connsiteX10" fmla="*/ 23103 w 28726"/>
                <a:gd name="connsiteY10" fmla="*/ 39419 h 39419"/>
                <a:gd name="connsiteX11" fmla="*/ 17795 w 28726"/>
                <a:gd name="connsiteY11" fmla="*/ 39419 h 39419"/>
                <a:gd name="connsiteX12" fmla="*/ 17795 w 28726"/>
                <a:gd name="connsiteY12" fmla="*/ 30125 h 39419"/>
                <a:gd name="connsiteX13" fmla="*/ 0 w 28726"/>
                <a:gd name="connsiteY13" fmla="*/ 30125 h 39419"/>
                <a:gd name="connsiteX14" fmla="*/ 0 w 28726"/>
                <a:gd name="connsiteY14" fmla="*/ 24977 h 39419"/>
                <a:gd name="connsiteX15" fmla="*/ 16396 w 28726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6" h="39419">
                  <a:moveTo>
                    <a:pt x="17795" y="4647"/>
                  </a:moveTo>
                  <a:lnTo>
                    <a:pt x="4330" y="25690"/>
                  </a:lnTo>
                  <a:lnTo>
                    <a:pt x="17795" y="25690"/>
                  </a:lnTo>
                  <a:lnTo>
                    <a:pt x="17795" y="4647"/>
                  </a:lnTo>
                  <a:moveTo>
                    <a:pt x="16396" y="0"/>
                  </a:moveTo>
                  <a:lnTo>
                    <a:pt x="23103" y="0"/>
                  </a:lnTo>
                  <a:lnTo>
                    <a:pt x="23103" y="25690"/>
                  </a:lnTo>
                  <a:lnTo>
                    <a:pt x="28726" y="25690"/>
                  </a:lnTo>
                  <a:lnTo>
                    <a:pt x="28726" y="30125"/>
                  </a:lnTo>
                  <a:lnTo>
                    <a:pt x="23103" y="30125"/>
                  </a:lnTo>
                  <a:lnTo>
                    <a:pt x="23103" y="39419"/>
                  </a:lnTo>
                  <a:lnTo>
                    <a:pt x="17795" y="39419"/>
                  </a:lnTo>
                  <a:lnTo>
                    <a:pt x="17795" y="30125"/>
                  </a:lnTo>
                  <a:lnTo>
                    <a:pt x="0" y="30125"/>
                  </a:lnTo>
                  <a:lnTo>
                    <a:pt x="0" y="24977"/>
                  </a:lnTo>
                  <a:lnTo>
                    <a:pt x="16396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0D4CE2EB-1AAC-CDED-A34C-63F9B0EABFA5}"/>
                </a:ext>
              </a:extLst>
            </p:cNvPr>
            <p:cNvSpPr/>
            <p:nvPr/>
          </p:nvSpPr>
          <p:spPr>
            <a:xfrm>
              <a:off x="7470366" y="1934479"/>
              <a:ext cx="27221" cy="40897"/>
            </a:xfrm>
            <a:custGeom>
              <a:avLst/>
              <a:gdLst>
                <a:gd name="connsiteX0" fmla="*/ 14072 w 27221"/>
                <a:gd name="connsiteY0" fmla="*/ 18297 h 40897"/>
                <a:gd name="connsiteX1" fmla="*/ 8370 w 27221"/>
                <a:gd name="connsiteY1" fmla="*/ 20752 h 40897"/>
                <a:gd name="connsiteX2" fmla="*/ 6284 w 27221"/>
                <a:gd name="connsiteY2" fmla="*/ 27485 h 40897"/>
                <a:gd name="connsiteX3" fmla="*/ 8370 w 27221"/>
                <a:gd name="connsiteY3" fmla="*/ 34218 h 40897"/>
                <a:gd name="connsiteX4" fmla="*/ 14072 w 27221"/>
                <a:gd name="connsiteY4" fmla="*/ 36673 h 40897"/>
                <a:gd name="connsiteX5" fmla="*/ 19749 w 27221"/>
                <a:gd name="connsiteY5" fmla="*/ 34218 h 40897"/>
                <a:gd name="connsiteX6" fmla="*/ 21862 w 27221"/>
                <a:gd name="connsiteY6" fmla="*/ 27485 h 40897"/>
                <a:gd name="connsiteX7" fmla="*/ 19749 w 27221"/>
                <a:gd name="connsiteY7" fmla="*/ 20752 h 40897"/>
                <a:gd name="connsiteX8" fmla="*/ 14072 w 27221"/>
                <a:gd name="connsiteY8" fmla="*/ 18297 h 40897"/>
                <a:gd name="connsiteX9" fmla="*/ 24660 w 27221"/>
                <a:gd name="connsiteY9" fmla="*/ 1584 h 40897"/>
                <a:gd name="connsiteX10" fmla="*/ 24660 w 27221"/>
                <a:gd name="connsiteY10" fmla="*/ 6442 h 40897"/>
                <a:gd name="connsiteX11" fmla="*/ 20594 w 27221"/>
                <a:gd name="connsiteY11" fmla="*/ 4990 h 40897"/>
                <a:gd name="connsiteX12" fmla="*/ 16554 w 27221"/>
                <a:gd name="connsiteY12" fmla="*/ 4489 h 40897"/>
                <a:gd name="connsiteX13" fmla="*/ 8476 w 27221"/>
                <a:gd name="connsiteY13" fmla="*/ 8053 h 40897"/>
                <a:gd name="connsiteX14" fmla="*/ 5307 w 27221"/>
                <a:gd name="connsiteY14" fmla="*/ 18825 h 40897"/>
                <a:gd name="connsiteX15" fmla="*/ 9215 w 27221"/>
                <a:gd name="connsiteY15" fmla="*/ 15314 h 40897"/>
                <a:gd name="connsiteX16" fmla="*/ 14390 w 27221"/>
                <a:gd name="connsiteY16" fmla="*/ 14073 h 40897"/>
                <a:gd name="connsiteX17" fmla="*/ 23762 w 27221"/>
                <a:gd name="connsiteY17" fmla="*/ 17690 h 40897"/>
                <a:gd name="connsiteX18" fmla="*/ 27221 w 27221"/>
                <a:gd name="connsiteY18" fmla="*/ 27485 h 40897"/>
                <a:gd name="connsiteX19" fmla="*/ 23631 w 27221"/>
                <a:gd name="connsiteY19" fmla="*/ 37228 h 40897"/>
                <a:gd name="connsiteX20" fmla="*/ 14072 w 27221"/>
                <a:gd name="connsiteY20" fmla="*/ 40898 h 40897"/>
                <a:gd name="connsiteX21" fmla="*/ 3617 w 27221"/>
                <a:gd name="connsiteY21" fmla="*/ 35670 h 40897"/>
                <a:gd name="connsiteX22" fmla="*/ 0 w 27221"/>
                <a:gd name="connsiteY22" fmla="*/ 20462 h 40897"/>
                <a:gd name="connsiteX23" fmla="*/ 4436 w 27221"/>
                <a:gd name="connsiteY23" fmla="*/ 5571 h 40897"/>
                <a:gd name="connsiteX24" fmla="*/ 16343 w 27221"/>
                <a:gd name="connsiteY24" fmla="*/ 0 h 40897"/>
                <a:gd name="connsiteX25" fmla="*/ 20383 w 27221"/>
                <a:gd name="connsiteY25" fmla="*/ 396 h 40897"/>
                <a:gd name="connsiteX26" fmla="*/ 24660 w 27221"/>
                <a:gd name="connsiteY26" fmla="*/ 1584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221" h="40897">
                  <a:moveTo>
                    <a:pt x="14072" y="18297"/>
                  </a:moveTo>
                  <a:cubicBezTo>
                    <a:pt x="11678" y="18297"/>
                    <a:pt x="9778" y="19116"/>
                    <a:pt x="8370" y="20752"/>
                  </a:cubicBezTo>
                  <a:cubicBezTo>
                    <a:pt x="6979" y="22390"/>
                    <a:pt x="6284" y="24634"/>
                    <a:pt x="6284" y="27485"/>
                  </a:cubicBezTo>
                  <a:cubicBezTo>
                    <a:pt x="6284" y="30319"/>
                    <a:pt x="6979" y="32563"/>
                    <a:pt x="8370" y="34218"/>
                  </a:cubicBezTo>
                  <a:cubicBezTo>
                    <a:pt x="9778" y="35855"/>
                    <a:pt x="11678" y="36673"/>
                    <a:pt x="14072" y="36673"/>
                  </a:cubicBezTo>
                  <a:cubicBezTo>
                    <a:pt x="16466" y="36673"/>
                    <a:pt x="18359" y="35855"/>
                    <a:pt x="19749" y="34218"/>
                  </a:cubicBezTo>
                  <a:cubicBezTo>
                    <a:pt x="21158" y="32563"/>
                    <a:pt x="21862" y="30319"/>
                    <a:pt x="21862" y="27485"/>
                  </a:cubicBezTo>
                  <a:cubicBezTo>
                    <a:pt x="21862" y="24634"/>
                    <a:pt x="21158" y="22390"/>
                    <a:pt x="19749" y="20752"/>
                  </a:cubicBezTo>
                  <a:cubicBezTo>
                    <a:pt x="18359" y="19116"/>
                    <a:pt x="16466" y="18297"/>
                    <a:pt x="14072" y="18297"/>
                  </a:cubicBezTo>
                  <a:moveTo>
                    <a:pt x="24660" y="1584"/>
                  </a:moveTo>
                  <a:lnTo>
                    <a:pt x="24660" y="6442"/>
                  </a:lnTo>
                  <a:cubicBezTo>
                    <a:pt x="23322" y="5809"/>
                    <a:pt x="21967" y="5324"/>
                    <a:pt x="20594" y="4990"/>
                  </a:cubicBezTo>
                  <a:cubicBezTo>
                    <a:pt x="19239" y="4656"/>
                    <a:pt x="17892" y="4489"/>
                    <a:pt x="16554" y="4489"/>
                  </a:cubicBezTo>
                  <a:cubicBezTo>
                    <a:pt x="13034" y="4489"/>
                    <a:pt x="10342" y="5677"/>
                    <a:pt x="8476" y="8053"/>
                  </a:cubicBezTo>
                  <a:cubicBezTo>
                    <a:pt x="6627" y="10429"/>
                    <a:pt x="5571" y="14020"/>
                    <a:pt x="5307" y="18825"/>
                  </a:cubicBezTo>
                  <a:cubicBezTo>
                    <a:pt x="6346" y="17294"/>
                    <a:pt x="7649" y="16123"/>
                    <a:pt x="9215" y="15314"/>
                  </a:cubicBezTo>
                  <a:cubicBezTo>
                    <a:pt x="10781" y="14487"/>
                    <a:pt x="12506" y="14073"/>
                    <a:pt x="14390" y="14073"/>
                  </a:cubicBezTo>
                  <a:cubicBezTo>
                    <a:pt x="18350" y="14073"/>
                    <a:pt x="21474" y="15279"/>
                    <a:pt x="23762" y="17690"/>
                  </a:cubicBezTo>
                  <a:cubicBezTo>
                    <a:pt x="26068" y="20084"/>
                    <a:pt x="27221" y="23349"/>
                    <a:pt x="27221" y="27485"/>
                  </a:cubicBezTo>
                  <a:cubicBezTo>
                    <a:pt x="27221" y="31533"/>
                    <a:pt x="26025" y="34781"/>
                    <a:pt x="23631" y="37228"/>
                  </a:cubicBezTo>
                  <a:cubicBezTo>
                    <a:pt x="21237" y="39675"/>
                    <a:pt x="18051" y="40898"/>
                    <a:pt x="14072" y="40898"/>
                  </a:cubicBezTo>
                  <a:cubicBezTo>
                    <a:pt x="9514" y="40898"/>
                    <a:pt x="6029" y="39155"/>
                    <a:pt x="3617" y="35670"/>
                  </a:cubicBezTo>
                  <a:cubicBezTo>
                    <a:pt x="1206" y="32167"/>
                    <a:pt x="0" y="27098"/>
                    <a:pt x="0" y="20462"/>
                  </a:cubicBezTo>
                  <a:cubicBezTo>
                    <a:pt x="0" y="14231"/>
                    <a:pt x="1479" y="9268"/>
                    <a:pt x="4436" y="5571"/>
                  </a:cubicBezTo>
                  <a:cubicBezTo>
                    <a:pt x="7393" y="1857"/>
                    <a:pt x="11362" y="0"/>
                    <a:pt x="16343" y="0"/>
                  </a:cubicBezTo>
                  <a:cubicBezTo>
                    <a:pt x="17681" y="0"/>
                    <a:pt x="19028" y="132"/>
                    <a:pt x="20383" y="396"/>
                  </a:cubicBezTo>
                  <a:cubicBezTo>
                    <a:pt x="21756" y="660"/>
                    <a:pt x="23181" y="1057"/>
                    <a:pt x="24660" y="1584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AEE3729C-F43E-7D1E-E08B-ACB92DA28557}"/>
                </a:ext>
              </a:extLst>
            </p:cNvPr>
            <p:cNvSpPr/>
            <p:nvPr/>
          </p:nvSpPr>
          <p:spPr>
            <a:xfrm>
              <a:off x="7470551" y="1718023"/>
              <a:ext cx="27036" cy="40897"/>
            </a:xfrm>
            <a:custGeom>
              <a:avLst/>
              <a:gdLst>
                <a:gd name="connsiteX0" fmla="*/ 13518 w 27036"/>
                <a:gd name="connsiteY0" fmla="*/ 21412 h 40897"/>
                <a:gd name="connsiteX1" fmla="*/ 7525 w 27036"/>
                <a:gd name="connsiteY1" fmla="*/ 23445 h 40897"/>
                <a:gd name="connsiteX2" fmla="*/ 5359 w 27036"/>
                <a:gd name="connsiteY2" fmla="*/ 29043 h 40897"/>
                <a:gd name="connsiteX3" fmla="*/ 7525 w 27036"/>
                <a:gd name="connsiteY3" fmla="*/ 34640 h 40897"/>
                <a:gd name="connsiteX4" fmla="*/ 13518 w 27036"/>
                <a:gd name="connsiteY4" fmla="*/ 36673 h 40897"/>
                <a:gd name="connsiteX5" fmla="*/ 19511 w 27036"/>
                <a:gd name="connsiteY5" fmla="*/ 34640 h 40897"/>
                <a:gd name="connsiteX6" fmla="*/ 21703 w 27036"/>
                <a:gd name="connsiteY6" fmla="*/ 29043 h 40897"/>
                <a:gd name="connsiteX7" fmla="*/ 19511 w 27036"/>
                <a:gd name="connsiteY7" fmla="*/ 23445 h 40897"/>
                <a:gd name="connsiteX8" fmla="*/ 13518 w 27036"/>
                <a:gd name="connsiteY8" fmla="*/ 21412 h 40897"/>
                <a:gd name="connsiteX9" fmla="*/ 8185 w 27036"/>
                <a:gd name="connsiteY9" fmla="*/ 19142 h 40897"/>
                <a:gd name="connsiteX10" fmla="*/ 2825 w 27036"/>
                <a:gd name="connsiteY10" fmla="*/ 15947 h 40897"/>
                <a:gd name="connsiteX11" fmla="*/ 924 w 27036"/>
                <a:gd name="connsiteY11" fmla="*/ 10218 h 40897"/>
                <a:gd name="connsiteX12" fmla="*/ 4277 w 27036"/>
                <a:gd name="connsiteY12" fmla="*/ 2746 h 40897"/>
                <a:gd name="connsiteX13" fmla="*/ 13518 w 27036"/>
                <a:gd name="connsiteY13" fmla="*/ 0 h 40897"/>
                <a:gd name="connsiteX14" fmla="*/ 22759 w 27036"/>
                <a:gd name="connsiteY14" fmla="*/ 2746 h 40897"/>
                <a:gd name="connsiteX15" fmla="*/ 26112 w 27036"/>
                <a:gd name="connsiteY15" fmla="*/ 10218 h 40897"/>
                <a:gd name="connsiteX16" fmla="*/ 24185 w 27036"/>
                <a:gd name="connsiteY16" fmla="*/ 15947 h 40897"/>
                <a:gd name="connsiteX17" fmla="*/ 18878 w 27036"/>
                <a:gd name="connsiteY17" fmla="*/ 19142 h 40897"/>
                <a:gd name="connsiteX18" fmla="*/ 24871 w 27036"/>
                <a:gd name="connsiteY18" fmla="*/ 22653 h 40897"/>
                <a:gd name="connsiteX19" fmla="*/ 27036 w 27036"/>
                <a:gd name="connsiteY19" fmla="*/ 29043 h 40897"/>
                <a:gd name="connsiteX20" fmla="*/ 23524 w 27036"/>
                <a:gd name="connsiteY20" fmla="*/ 37835 h 40897"/>
                <a:gd name="connsiteX21" fmla="*/ 13518 w 27036"/>
                <a:gd name="connsiteY21" fmla="*/ 40898 h 40897"/>
                <a:gd name="connsiteX22" fmla="*/ 3485 w 27036"/>
                <a:gd name="connsiteY22" fmla="*/ 37835 h 40897"/>
                <a:gd name="connsiteX23" fmla="*/ 0 w 27036"/>
                <a:gd name="connsiteY23" fmla="*/ 29043 h 40897"/>
                <a:gd name="connsiteX24" fmla="*/ 2165 w 27036"/>
                <a:gd name="connsiteY24" fmla="*/ 22653 h 40897"/>
                <a:gd name="connsiteX25" fmla="*/ 8185 w 27036"/>
                <a:gd name="connsiteY25" fmla="*/ 19142 h 40897"/>
                <a:gd name="connsiteX26" fmla="*/ 6231 w 27036"/>
                <a:gd name="connsiteY26" fmla="*/ 10719 h 40897"/>
                <a:gd name="connsiteX27" fmla="*/ 8132 w 27036"/>
                <a:gd name="connsiteY27" fmla="*/ 15498 h 40897"/>
                <a:gd name="connsiteX28" fmla="*/ 13518 w 27036"/>
                <a:gd name="connsiteY28" fmla="*/ 17214 h 40897"/>
                <a:gd name="connsiteX29" fmla="*/ 18878 w 27036"/>
                <a:gd name="connsiteY29" fmla="*/ 15498 h 40897"/>
                <a:gd name="connsiteX30" fmla="*/ 20831 w 27036"/>
                <a:gd name="connsiteY30" fmla="*/ 10719 h 40897"/>
                <a:gd name="connsiteX31" fmla="*/ 18878 w 27036"/>
                <a:gd name="connsiteY31" fmla="*/ 5941 h 40897"/>
                <a:gd name="connsiteX32" fmla="*/ 13518 w 27036"/>
                <a:gd name="connsiteY32" fmla="*/ 4224 h 40897"/>
                <a:gd name="connsiteX33" fmla="*/ 8132 w 27036"/>
                <a:gd name="connsiteY33" fmla="*/ 5941 h 40897"/>
                <a:gd name="connsiteX34" fmla="*/ 6231 w 27036"/>
                <a:gd name="connsiteY34" fmla="*/ 10719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036" h="40897">
                  <a:moveTo>
                    <a:pt x="13518" y="21412"/>
                  </a:moveTo>
                  <a:cubicBezTo>
                    <a:pt x="10983" y="21412"/>
                    <a:pt x="8985" y="22090"/>
                    <a:pt x="7525" y="23445"/>
                  </a:cubicBezTo>
                  <a:cubicBezTo>
                    <a:pt x="6081" y="24801"/>
                    <a:pt x="5359" y="26667"/>
                    <a:pt x="5359" y="29043"/>
                  </a:cubicBezTo>
                  <a:cubicBezTo>
                    <a:pt x="5359" y="31419"/>
                    <a:pt x="6081" y="33285"/>
                    <a:pt x="7525" y="34640"/>
                  </a:cubicBezTo>
                  <a:cubicBezTo>
                    <a:pt x="8985" y="35996"/>
                    <a:pt x="10983" y="36673"/>
                    <a:pt x="13518" y="36673"/>
                  </a:cubicBezTo>
                  <a:cubicBezTo>
                    <a:pt x="16052" y="36673"/>
                    <a:pt x="18051" y="35996"/>
                    <a:pt x="19511" y="34640"/>
                  </a:cubicBezTo>
                  <a:cubicBezTo>
                    <a:pt x="20972" y="33267"/>
                    <a:pt x="21703" y="31401"/>
                    <a:pt x="21703" y="29043"/>
                  </a:cubicBezTo>
                  <a:cubicBezTo>
                    <a:pt x="21703" y="26667"/>
                    <a:pt x="20972" y="24801"/>
                    <a:pt x="19511" y="23445"/>
                  </a:cubicBezTo>
                  <a:cubicBezTo>
                    <a:pt x="18068" y="22090"/>
                    <a:pt x="16070" y="21412"/>
                    <a:pt x="13518" y="21412"/>
                  </a:cubicBezTo>
                  <a:moveTo>
                    <a:pt x="8185" y="19142"/>
                  </a:moveTo>
                  <a:cubicBezTo>
                    <a:pt x="5897" y="18579"/>
                    <a:pt x="4109" y="17514"/>
                    <a:pt x="2825" y="15947"/>
                  </a:cubicBezTo>
                  <a:cubicBezTo>
                    <a:pt x="1558" y="14381"/>
                    <a:pt x="924" y="12471"/>
                    <a:pt x="924" y="10218"/>
                  </a:cubicBezTo>
                  <a:cubicBezTo>
                    <a:pt x="924" y="7067"/>
                    <a:pt x="2042" y="4576"/>
                    <a:pt x="4277" y="2746"/>
                  </a:cubicBezTo>
                  <a:cubicBezTo>
                    <a:pt x="6530" y="915"/>
                    <a:pt x="9610" y="0"/>
                    <a:pt x="13518" y="0"/>
                  </a:cubicBezTo>
                  <a:cubicBezTo>
                    <a:pt x="17443" y="0"/>
                    <a:pt x="20524" y="915"/>
                    <a:pt x="22759" y="2746"/>
                  </a:cubicBezTo>
                  <a:cubicBezTo>
                    <a:pt x="24994" y="4576"/>
                    <a:pt x="26112" y="7067"/>
                    <a:pt x="26112" y="10218"/>
                  </a:cubicBezTo>
                  <a:cubicBezTo>
                    <a:pt x="26112" y="12471"/>
                    <a:pt x="25469" y="14381"/>
                    <a:pt x="24185" y="15947"/>
                  </a:cubicBezTo>
                  <a:cubicBezTo>
                    <a:pt x="22917" y="17514"/>
                    <a:pt x="21148" y="18579"/>
                    <a:pt x="18878" y="19142"/>
                  </a:cubicBezTo>
                  <a:cubicBezTo>
                    <a:pt x="21448" y="19740"/>
                    <a:pt x="23445" y="20911"/>
                    <a:pt x="24871" y="22653"/>
                  </a:cubicBezTo>
                  <a:cubicBezTo>
                    <a:pt x="26315" y="24396"/>
                    <a:pt x="27036" y="26526"/>
                    <a:pt x="27036" y="29043"/>
                  </a:cubicBezTo>
                  <a:cubicBezTo>
                    <a:pt x="27036" y="32862"/>
                    <a:pt x="25865" y="35793"/>
                    <a:pt x="23524" y="37835"/>
                  </a:cubicBezTo>
                  <a:cubicBezTo>
                    <a:pt x="21201" y="39877"/>
                    <a:pt x="17866" y="40898"/>
                    <a:pt x="13518" y="40898"/>
                  </a:cubicBezTo>
                  <a:cubicBezTo>
                    <a:pt x="9170" y="40898"/>
                    <a:pt x="5826" y="39877"/>
                    <a:pt x="3485" y="37835"/>
                  </a:cubicBezTo>
                  <a:cubicBezTo>
                    <a:pt x="1161" y="35793"/>
                    <a:pt x="0" y="32862"/>
                    <a:pt x="0" y="29043"/>
                  </a:cubicBezTo>
                  <a:cubicBezTo>
                    <a:pt x="0" y="26526"/>
                    <a:pt x="722" y="24396"/>
                    <a:pt x="2165" y="22653"/>
                  </a:cubicBezTo>
                  <a:cubicBezTo>
                    <a:pt x="3608" y="20911"/>
                    <a:pt x="5615" y="19740"/>
                    <a:pt x="8185" y="19142"/>
                  </a:cubicBezTo>
                  <a:moveTo>
                    <a:pt x="6231" y="10719"/>
                  </a:moveTo>
                  <a:cubicBezTo>
                    <a:pt x="6231" y="12761"/>
                    <a:pt x="6864" y="14354"/>
                    <a:pt x="8132" y="15498"/>
                  </a:cubicBezTo>
                  <a:cubicBezTo>
                    <a:pt x="9417" y="16642"/>
                    <a:pt x="11212" y="17214"/>
                    <a:pt x="13518" y="17214"/>
                  </a:cubicBezTo>
                  <a:cubicBezTo>
                    <a:pt x="15806" y="17214"/>
                    <a:pt x="17593" y="16642"/>
                    <a:pt x="18878" y="15498"/>
                  </a:cubicBezTo>
                  <a:cubicBezTo>
                    <a:pt x="20180" y="14354"/>
                    <a:pt x="20831" y="12761"/>
                    <a:pt x="20831" y="10719"/>
                  </a:cubicBezTo>
                  <a:cubicBezTo>
                    <a:pt x="20831" y="8678"/>
                    <a:pt x="20180" y="7085"/>
                    <a:pt x="18878" y="5941"/>
                  </a:cubicBezTo>
                  <a:cubicBezTo>
                    <a:pt x="17593" y="4796"/>
                    <a:pt x="15806" y="4224"/>
                    <a:pt x="13518" y="4224"/>
                  </a:cubicBezTo>
                  <a:cubicBezTo>
                    <a:pt x="11212" y="4224"/>
                    <a:pt x="9417" y="4796"/>
                    <a:pt x="8132" y="5941"/>
                  </a:cubicBezTo>
                  <a:cubicBezTo>
                    <a:pt x="6864" y="7085"/>
                    <a:pt x="6231" y="8678"/>
                    <a:pt x="6231" y="1071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6F94814F-21A7-4C71-349A-8C232B004AEC}"/>
                </a:ext>
              </a:extLst>
            </p:cNvPr>
            <p:cNvSpPr/>
            <p:nvPr/>
          </p:nvSpPr>
          <p:spPr>
            <a:xfrm>
              <a:off x="7391321" y="2197111"/>
              <a:ext cx="42531" cy="34378"/>
            </a:xfrm>
            <a:custGeom>
              <a:avLst/>
              <a:gdLst>
                <a:gd name="connsiteX0" fmla="*/ 42531 w 42531"/>
                <a:gd name="connsiteY0" fmla="*/ 34379 h 34378"/>
                <a:gd name="connsiteX1" fmla="*/ 40608 w 42531"/>
                <a:gd name="connsiteY1" fmla="*/ 34379 h 34378"/>
                <a:gd name="connsiteX2" fmla="*/ 40608 w 42531"/>
                <a:gd name="connsiteY2" fmla="*/ 33463 h 34378"/>
                <a:gd name="connsiteX3" fmla="*/ 40150 w 42531"/>
                <a:gd name="connsiteY3" fmla="*/ 29097 h 34378"/>
                <a:gd name="connsiteX4" fmla="*/ 37890 w 42531"/>
                <a:gd name="connsiteY4" fmla="*/ 27937 h 34378"/>
                <a:gd name="connsiteX5" fmla="*/ 4519 w 42531"/>
                <a:gd name="connsiteY5" fmla="*/ 27937 h 34378"/>
                <a:gd name="connsiteX6" fmla="*/ 2412 w 42531"/>
                <a:gd name="connsiteY6" fmla="*/ 29036 h 34378"/>
                <a:gd name="connsiteX7" fmla="*/ 1893 w 42531"/>
                <a:gd name="connsiteY7" fmla="*/ 33463 h 34378"/>
                <a:gd name="connsiteX8" fmla="*/ 1893 w 42531"/>
                <a:gd name="connsiteY8" fmla="*/ 34379 h 34378"/>
                <a:gd name="connsiteX9" fmla="*/ 0 w 42531"/>
                <a:gd name="connsiteY9" fmla="*/ 34379 h 34378"/>
                <a:gd name="connsiteX10" fmla="*/ 122 w 42531"/>
                <a:gd name="connsiteY10" fmla="*/ 25586 h 34378"/>
                <a:gd name="connsiteX11" fmla="*/ 61 w 42531"/>
                <a:gd name="connsiteY11" fmla="*/ 21158 h 34378"/>
                <a:gd name="connsiteX12" fmla="*/ 0 w 42531"/>
                <a:gd name="connsiteY12" fmla="*/ 18747 h 34378"/>
                <a:gd name="connsiteX13" fmla="*/ 0 w 42531"/>
                <a:gd name="connsiteY13" fmla="*/ 1740 h 34378"/>
                <a:gd name="connsiteX14" fmla="*/ 14075 w 42531"/>
                <a:gd name="connsiteY14" fmla="*/ 0 h 34378"/>
                <a:gd name="connsiteX15" fmla="*/ 14075 w 42531"/>
                <a:gd name="connsiteY15" fmla="*/ 1618 h 34378"/>
                <a:gd name="connsiteX16" fmla="*/ 8274 w 42531"/>
                <a:gd name="connsiteY16" fmla="*/ 2656 h 34378"/>
                <a:gd name="connsiteX17" fmla="*/ 4641 w 42531"/>
                <a:gd name="connsiteY17" fmla="*/ 4457 h 34378"/>
                <a:gd name="connsiteX18" fmla="*/ 2473 w 42531"/>
                <a:gd name="connsiteY18" fmla="*/ 7877 h 34378"/>
                <a:gd name="connsiteX19" fmla="*/ 1893 w 42531"/>
                <a:gd name="connsiteY19" fmla="*/ 13617 h 34378"/>
                <a:gd name="connsiteX20" fmla="*/ 1893 w 42531"/>
                <a:gd name="connsiteY20" fmla="*/ 18961 h 34378"/>
                <a:gd name="connsiteX21" fmla="*/ 2290 w 42531"/>
                <a:gd name="connsiteY21" fmla="*/ 21678 h 34378"/>
                <a:gd name="connsiteX22" fmla="*/ 4336 w 42531"/>
                <a:gd name="connsiteY22" fmla="*/ 22380 h 34378"/>
                <a:gd name="connsiteX23" fmla="*/ 37707 w 42531"/>
                <a:gd name="connsiteY23" fmla="*/ 22380 h 34378"/>
                <a:gd name="connsiteX24" fmla="*/ 40119 w 42531"/>
                <a:gd name="connsiteY24" fmla="*/ 21098 h 34378"/>
                <a:gd name="connsiteX25" fmla="*/ 40608 w 42531"/>
                <a:gd name="connsiteY25" fmla="*/ 15510 h 34378"/>
                <a:gd name="connsiteX26" fmla="*/ 40608 w 42531"/>
                <a:gd name="connsiteY26" fmla="*/ 14381 h 34378"/>
                <a:gd name="connsiteX27" fmla="*/ 42531 w 42531"/>
                <a:gd name="connsiteY27" fmla="*/ 14381 h 34378"/>
                <a:gd name="connsiteX28" fmla="*/ 42348 w 42531"/>
                <a:gd name="connsiteY28" fmla="*/ 25066 h 34378"/>
                <a:gd name="connsiteX29" fmla="*/ 42348 w 42531"/>
                <a:gd name="connsiteY29" fmla="*/ 25463 h 34378"/>
                <a:gd name="connsiteX30" fmla="*/ 42531 w 42531"/>
                <a:gd name="connsiteY30" fmla="*/ 34379 h 3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2531" h="34378">
                  <a:moveTo>
                    <a:pt x="42531" y="34379"/>
                  </a:moveTo>
                  <a:lnTo>
                    <a:pt x="40608" y="34379"/>
                  </a:lnTo>
                  <a:lnTo>
                    <a:pt x="40608" y="33463"/>
                  </a:lnTo>
                  <a:cubicBezTo>
                    <a:pt x="40608" y="31245"/>
                    <a:pt x="40455" y="29789"/>
                    <a:pt x="40150" y="29097"/>
                  </a:cubicBezTo>
                  <a:cubicBezTo>
                    <a:pt x="39824" y="28385"/>
                    <a:pt x="39071" y="27997"/>
                    <a:pt x="37890" y="27937"/>
                  </a:cubicBezTo>
                  <a:lnTo>
                    <a:pt x="4519" y="27937"/>
                  </a:lnTo>
                  <a:cubicBezTo>
                    <a:pt x="3440" y="27978"/>
                    <a:pt x="2738" y="28344"/>
                    <a:pt x="2412" y="29036"/>
                  </a:cubicBezTo>
                  <a:cubicBezTo>
                    <a:pt x="2066" y="29728"/>
                    <a:pt x="1893" y="31203"/>
                    <a:pt x="1893" y="33463"/>
                  </a:cubicBezTo>
                  <a:lnTo>
                    <a:pt x="1893" y="34379"/>
                  </a:lnTo>
                  <a:lnTo>
                    <a:pt x="0" y="34379"/>
                  </a:lnTo>
                  <a:cubicBezTo>
                    <a:pt x="81" y="32425"/>
                    <a:pt x="122" y="29494"/>
                    <a:pt x="122" y="25586"/>
                  </a:cubicBezTo>
                  <a:cubicBezTo>
                    <a:pt x="122" y="23998"/>
                    <a:pt x="102" y="22523"/>
                    <a:pt x="61" y="21158"/>
                  </a:cubicBezTo>
                  <a:cubicBezTo>
                    <a:pt x="20" y="19775"/>
                    <a:pt x="0" y="18970"/>
                    <a:pt x="0" y="18747"/>
                  </a:cubicBezTo>
                  <a:lnTo>
                    <a:pt x="0" y="1740"/>
                  </a:lnTo>
                  <a:lnTo>
                    <a:pt x="14075" y="0"/>
                  </a:lnTo>
                  <a:lnTo>
                    <a:pt x="14075" y="1618"/>
                  </a:lnTo>
                  <a:cubicBezTo>
                    <a:pt x="11531" y="1944"/>
                    <a:pt x="9597" y="2290"/>
                    <a:pt x="8274" y="2656"/>
                  </a:cubicBezTo>
                  <a:cubicBezTo>
                    <a:pt x="6931" y="3002"/>
                    <a:pt x="5720" y="3603"/>
                    <a:pt x="4641" y="4457"/>
                  </a:cubicBezTo>
                  <a:cubicBezTo>
                    <a:pt x="3562" y="5313"/>
                    <a:pt x="2840" y="6453"/>
                    <a:pt x="2473" y="7877"/>
                  </a:cubicBezTo>
                  <a:cubicBezTo>
                    <a:pt x="2086" y="9302"/>
                    <a:pt x="1893" y="11216"/>
                    <a:pt x="1893" y="13617"/>
                  </a:cubicBezTo>
                  <a:lnTo>
                    <a:pt x="1893" y="18961"/>
                  </a:lnTo>
                  <a:cubicBezTo>
                    <a:pt x="1893" y="20304"/>
                    <a:pt x="2025" y="21209"/>
                    <a:pt x="2290" y="21678"/>
                  </a:cubicBezTo>
                  <a:cubicBezTo>
                    <a:pt x="2555" y="22146"/>
                    <a:pt x="3236" y="22380"/>
                    <a:pt x="4336" y="22380"/>
                  </a:cubicBezTo>
                  <a:lnTo>
                    <a:pt x="37707" y="22380"/>
                  </a:lnTo>
                  <a:cubicBezTo>
                    <a:pt x="38990" y="22380"/>
                    <a:pt x="39793" y="21952"/>
                    <a:pt x="40119" y="21098"/>
                  </a:cubicBezTo>
                  <a:cubicBezTo>
                    <a:pt x="40445" y="20243"/>
                    <a:pt x="40608" y="18380"/>
                    <a:pt x="40608" y="15510"/>
                  </a:cubicBezTo>
                  <a:lnTo>
                    <a:pt x="40608" y="14381"/>
                  </a:lnTo>
                  <a:lnTo>
                    <a:pt x="42531" y="14381"/>
                  </a:lnTo>
                  <a:cubicBezTo>
                    <a:pt x="42409" y="17922"/>
                    <a:pt x="42348" y="21484"/>
                    <a:pt x="42348" y="25066"/>
                  </a:cubicBezTo>
                  <a:lnTo>
                    <a:pt x="42348" y="25463"/>
                  </a:lnTo>
                  <a:cubicBezTo>
                    <a:pt x="42348" y="28069"/>
                    <a:pt x="42409" y="31041"/>
                    <a:pt x="42531" y="3437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B72F8C16-20A8-5110-20F3-CE941BA34568}"/>
                </a:ext>
              </a:extLst>
            </p:cNvPr>
            <p:cNvSpPr/>
            <p:nvPr/>
          </p:nvSpPr>
          <p:spPr>
            <a:xfrm>
              <a:off x="7386954" y="2173777"/>
              <a:ext cx="62530" cy="14502"/>
            </a:xfrm>
            <a:custGeom>
              <a:avLst/>
              <a:gdLst>
                <a:gd name="connsiteX0" fmla="*/ 31265 w 62530"/>
                <a:gd name="connsiteY0" fmla="*/ 14503 h 14502"/>
                <a:gd name="connsiteX1" fmla="*/ 12182 w 62530"/>
                <a:gd name="connsiteY1" fmla="*/ 10564 h 14502"/>
                <a:gd name="connsiteX2" fmla="*/ 5618 w 62530"/>
                <a:gd name="connsiteY2" fmla="*/ 6534 h 14502"/>
                <a:gd name="connsiteX3" fmla="*/ 1313 w 62530"/>
                <a:gd name="connsiteY3" fmla="*/ 2626 h 14502"/>
                <a:gd name="connsiteX4" fmla="*/ 0 w 62530"/>
                <a:gd name="connsiteY4" fmla="*/ 641 h 14502"/>
                <a:gd name="connsiteX5" fmla="*/ 611 w 62530"/>
                <a:gd name="connsiteY5" fmla="*/ 0 h 14502"/>
                <a:gd name="connsiteX6" fmla="*/ 1679 w 62530"/>
                <a:gd name="connsiteY6" fmla="*/ 824 h 14502"/>
                <a:gd name="connsiteX7" fmla="*/ 31265 w 62530"/>
                <a:gd name="connsiteY7" fmla="*/ 10870 h 14502"/>
                <a:gd name="connsiteX8" fmla="*/ 60515 w 62530"/>
                <a:gd name="connsiteY8" fmla="*/ 1069 h 14502"/>
                <a:gd name="connsiteX9" fmla="*/ 61919 w 62530"/>
                <a:gd name="connsiteY9" fmla="*/ 0 h 14502"/>
                <a:gd name="connsiteX10" fmla="*/ 62530 w 62530"/>
                <a:gd name="connsiteY10" fmla="*/ 641 h 14502"/>
                <a:gd name="connsiteX11" fmla="*/ 61278 w 62530"/>
                <a:gd name="connsiteY11" fmla="*/ 2565 h 14502"/>
                <a:gd name="connsiteX12" fmla="*/ 57156 w 62530"/>
                <a:gd name="connsiteY12" fmla="*/ 6381 h 14502"/>
                <a:gd name="connsiteX13" fmla="*/ 50775 w 62530"/>
                <a:gd name="connsiteY13" fmla="*/ 10381 h 14502"/>
                <a:gd name="connsiteX14" fmla="*/ 31265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31265" y="14503"/>
                  </a:moveTo>
                  <a:cubicBezTo>
                    <a:pt x="24222" y="14503"/>
                    <a:pt x="17861" y="13190"/>
                    <a:pt x="12182" y="10564"/>
                  </a:cubicBezTo>
                  <a:cubicBezTo>
                    <a:pt x="9801" y="9445"/>
                    <a:pt x="7613" y="8101"/>
                    <a:pt x="5618" y="6534"/>
                  </a:cubicBezTo>
                  <a:cubicBezTo>
                    <a:pt x="3623" y="4966"/>
                    <a:pt x="2188" y="3664"/>
                    <a:pt x="1313" y="2626"/>
                  </a:cubicBezTo>
                  <a:cubicBezTo>
                    <a:pt x="438" y="1588"/>
                    <a:pt x="0" y="926"/>
                    <a:pt x="0" y="641"/>
                  </a:cubicBezTo>
                  <a:cubicBezTo>
                    <a:pt x="0" y="234"/>
                    <a:pt x="204" y="20"/>
                    <a:pt x="611" y="0"/>
                  </a:cubicBezTo>
                  <a:cubicBezTo>
                    <a:pt x="814" y="0"/>
                    <a:pt x="1170" y="275"/>
                    <a:pt x="1679" y="824"/>
                  </a:cubicBezTo>
                  <a:cubicBezTo>
                    <a:pt x="8519" y="7542"/>
                    <a:pt x="18380" y="10890"/>
                    <a:pt x="31265" y="10870"/>
                  </a:cubicBezTo>
                  <a:cubicBezTo>
                    <a:pt x="44190" y="10870"/>
                    <a:pt x="53940" y="7603"/>
                    <a:pt x="60515" y="1069"/>
                  </a:cubicBezTo>
                  <a:cubicBezTo>
                    <a:pt x="61227" y="357"/>
                    <a:pt x="61695" y="0"/>
                    <a:pt x="61919" y="0"/>
                  </a:cubicBezTo>
                  <a:cubicBezTo>
                    <a:pt x="62327" y="0"/>
                    <a:pt x="62530" y="214"/>
                    <a:pt x="62530" y="641"/>
                  </a:cubicBezTo>
                  <a:cubicBezTo>
                    <a:pt x="62530" y="926"/>
                    <a:pt x="62113" y="1568"/>
                    <a:pt x="61278" y="2565"/>
                  </a:cubicBezTo>
                  <a:cubicBezTo>
                    <a:pt x="60443" y="3562"/>
                    <a:pt x="59069" y="4834"/>
                    <a:pt x="57156" y="6381"/>
                  </a:cubicBezTo>
                  <a:cubicBezTo>
                    <a:pt x="55243" y="7928"/>
                    <a:pt x="53116" y="9262"/>
                    <a:pt x="50775" y="10381"/>
                  </a:cubicBezTo>
                  <a:cubicBezTo>
                    <a:pt x="45096" y="13129"/>
                    <a:pt x="38593" y="14503"/>
                    <a:pt x="31265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BB49B9C0-6308-B025-ECED-F2E79E4D6E3A}"/>
                </a:ext>
              </a:extLst>
            </p:cNvPr>
            <p:cNvSpPr/>
            <p:nvPr/>
          </p:nvSpPr>
          <p:spPr>
            <a:xfrm>
              <a:off x="7406220" y="2141272"/>
              <a:ext cx="28333" cy="26501"/>
            </a:xfrm>
            <a:custGeom>
              <a:avLst/>
              <a:gdLst>
                <a:gd name="connsiteX0" fmla="*/ 611 w 28333"/>
                <a:gd name="connsiteY0" fmla="*/ 0 h 26501"/>
                <a:gd name="connsiteX1" fmla="*/ 1740 w 28333"/>
                <a:gd name="connsiteY1" fmla="*/ 519 h 26501"/>
                <a:gd name="connsiteX2" fmla="*/ 4855 w 28333"/>
                <a:gd name="connsiteY2" fmla="*/ 2809 h 26501"/>
                <a:gd name="connsiteX3" fmla="*/ 9679 w 28333"/>
                <a:gd name="connsiteY3" fmla="*/ 7297 h 26501"/>
                <a:gd name="connsiteX4" fmla="*/ 12091 w 28333"/>
                <a:gd name="connsiteY4" fmla="*/ 9831 h 26501"/>
                <a:gd name="connsiteX5" fmla="*/ 14411 w 28333"/>
                <a:gd name="connsiteY5" fmla="*/ 12396 h 26501"/>
                <a:gd name="connsiteX6" fmla="*/ 15327 w 28333"/>
                <a:gd name="connsiteY6" fmla="*/ 13434 h 26501"/>
                <a:gd name="connsiteX7" fmla="*/ 22441 w 28333"/>
                <a:gd name="connsiteY7" fmla="*/ 20884 h 26501"/>
                <a:gd name="connsiteX8" fmla="*/ 22319 w 28333"/>
                <a:gd name="connsiteY8" fmla="*/ 20212 h 26501"/>
                <a:gd name="connsiteX9" fmla="*/ 22258 w 28333"/>
                <a:gd name="connsiteY9" fmla="*/ 19479 h 26501"/>
                <a:gd name="connsiteX10" fmla="*/ 22258 w 28333"/>
                <a:gd name="connsiteY10" fmla="*/ 19174 h 26501"/>
                <a:gd name="connsiteX11" fmla="*/ 23327 w 28333"/>
                <a:gd name="connsiteY11" fmla="*/ 14808 h 26501"/>
                <a:gd name="connsiteX12" fmla="*/ 24120 w 28333"/>
                <a:gd name="connsiteY12" fmla="*/ 11113 h 26501"/>
                <a:gd name="connsiteX13" fmla="*/ 23693 w 28333"/>
                <a:gd name="connsiteY13" fmla="*/ 8549 h 26501"/>
                <a:gd name="connsiteX14" fmla="*/ 22014 w 28333"/>
                <a:gd name="connsiteY14" fmla="*/ 5740 h 26501"/>
                <a:gd name="connsiteX15" fmla="*/ 18869 w 28333"/>
                <a:gd name="connsiteY15" fmla="*/ 3603 h 26501"/>
                <a:gd name="connsiteX16" fmla="*/ 18472 w 28333"/>
                <a:gd name="connsiteY16" fmla="*/ 3420 h 26501"/>
                <a:gd name="connsiteX17" fmla="*/ 18228 w 28333"/>
                <a:gd name="connsiteY17" fmla="*/ 3175 h 26501"/>
                <a:gd name="connsiteX18" fmla="*/ 18075 w 28333"/>
                <a:gd name="connsiteY18" fmla="*/ 2748 h 26501"/>
                <a:gd name="connsiteX19" fmla="*/ 18258 w 28333"/>
                <a:gd name="connsiteY19" fmla="*/ 2198 h 26501"/>
                <a:gd name="connsiteX20" fmla="*/ 18686 w 28333"/>
                <a:gd name="connsiteY20" fmla="*/ 1985 h 26501"/>
                <a:gd name="connsiteX21" fmla="*/ 20334 w 28333"/>
                <a:gd name="connsiteY21" fmla="*/ 2412 h 26501"/>
                <a:gd name="connsiteX22" fmla="*/ 22808 w 28333"/>
                <a:gd name="connsiteY22" fmla="*/ 3694 h 26501"/>
                <a:gd name="connsiteX23" fmla="*/ 25433 w 28333"/>
                <a:gd name="connsiteY23" fmla="*/ 5679 h 26501"/>
                <a:gd name="connsiteX24" fmla="*/ 27509 w 28333"/>
                <a:gd name="connsiteY24" fmla="*/ 8427 h 26501"/>
                <a:gd name="connsiteX25" fmla="*/ 28334 w 28333"/>
                <a:gd name="connsiteY25" fmla="*/ 11816 h 26501"/>
                <a:gd name="connsiteX26" fmla="*/ 27723 w 28333"/>
                <a:gd name="connsiteY26" fmla="*/ 13984 h 26501"/>
                <a:gd name="connsiteX27" fmla="*/ 26013 w 28333"/>
                <a:gd name="connsiteY27" fmla="*/ 15816 h 26501"/>
                <a:gd name="connsiteX28" fmla="*/ 24120 w 28333"/>
                <a:gd name="connsiteY28" fmla="*/ 17739 h 26501"/>
                <a:gd name="connsiteX29" fmla="*/ 23632 w 28333"/>
                <a:gd name="connsiteY29" fmla="*/ 19449 h 26501"/>
                <a:gd name="connsiteX30" fmla="*/ 27509 w 28333"/>
                <a:gd name="connsiteY30" fmla="*/ 24761 h 26501"/>
                <a:gd name="connsiteX31" fmla="*/ 28181 w 28333"/>
                <a:gd name="connsiteY31" fmla="*/ 25220 h 26501"/>
                <a:gd name="connsiteX32" fmla="*/ 28334 w 28333"/>
                <a:gd name="connsiteY32" fmla="*/ 25738 h 26501"/>
                <a:gd name="connsiteX33" fmla="*/ 27693 w 28333"/>
                <a:gd name="connsiteY33" fmla="*/ 26502 h 26501"/>
                <a:gd name="connsiteX34" fmla="*/ 26380 w 28333"/>
                <a:gd name="connsiteY34" fmla="*/ 25830 h 26501"/>
                <a:gd name="connsiteX35" fmla="*/ 23357 w 28333"/>
                <a:gd name="connsiteY35" fmla="*/ 23571 h 26501"/>
                <a:gd name="connsiteX36" fmla="*/ 19510 w 28333"/>
                <a:gd name="connsiteY36" fmla="*/ 20060 h 26501"/>
                <a:gd name="connsiteX37" fmla="*/ 14259 w 28333"/>
                <a:gd name="connsiteY37" fmla="*/ 14442 h 26501"/>
                <a:gd name="connsiteX38" fmla="*/ 6045 w 28333"/>
                <a:gd name="connsiteY38" fmla="*/ 5740 h 26501"/>
                <a:gd name="connsiteX39" fmla="*/ 6015 w 28333"/>
                <a:gd name="connsiteY39" fmla="*/ 7236 h 26501"/>
                <a:gd name="connsiteX40" fmla="*/ 5801 w 28333"/>
                <a:gd name="connsiteY40" fmla="*/ 8519 h 26501"/>
                <a:gd name="connsiteX41" fmla="*/ 5129 w 28333"/>
                <a:gd name="connsiteY41" fmla="*/ 10564 h 26501"/>
                <a:gd name="connsiteX42" fmla="*/ 4183 w 28333"/>
                <a:gd name="connsiteY42" fmla="*/ 14503 h 26501"/>
                <a:gd name="connsiteX43" fmla="*/ 4213 w 28333"/>
                <a:gd name="connsiteY43" fmla="*/ 15144 h 26501"/>
                <a:gd name="connsiteX44" fmla="*/ 4397 w 28333"/>
                <a:gd name="connsiteY44" fmla="*/ 16243 h 26501"/>
                <a:gd name="connsiteX45" fmla="*/ 4855 w 28333"/>
                <a:gd name="connsiteY45" fmla="*/ 17587 h 26501"/>
                <a:gd name="connsiteX46" fmla="*/ 5740 w 28333"/>
                <a:gd name="connsiteY46" fmla="*/ 18838 h 26501"/>
                <a:gd name="connsiteX47" fmla="*/ 7114 w 28333"/>
                <a:gd name="connsiteY47" fmla="*/ 19815 h 26501"/>
                <a:gd name="connsiteX48" fmla="*/ 7480 w 28333"/>
                <a:gd name="connsiteY48" fmla="*/ 19968 h 26501"/>
                <a:gd name="connsiteX49" fmla="*/ 7725 w 28333"/>
                <a:gd name="connsiteY49" fmla="*/ 20212 h 26501"/>
                <a:gd name="connsiteX50" fmla="*/ 7816 w 28333"/>
                <a:gd name="connsiteY50" fmla="*/ 20609 h 26501"/>
                <a:gd name="connsiteX51" fmla="*/ 7603 w 28333"/>
                <a:gd name="connsiteY51" fmla="*/ 21189 h 26501"/>
                <a:gd name="connsiteX52" fmla="*/ 7114 w 28333"/>
                <a:gd name="connsiteY52" fmla="*/ 21372 h 26501"/>
                <a:gd name="connsiteX53" fmla="*/ 5435 w 28333"/>
                <a:gd name="connsiteY53" fmla="*/ 20823 h 26501"/>
                <a:gd name="connsiteX54" fmla="*/ 3084 w 28333"/>
                <a:gd name="connsiteY54" fmla="*/ 19358 h 26501"/>
                <a:gd name="connsiteX55" fmla="*/ 916 w 28333"/>
                <a:gd name="connsiteY55" fmla="*/ 16945 h 26501"/>
                <a:gd name="connsiteX56" fmla="*/ 0 w 28333"/>
                <a:gd name="connsiteY56" fmla="*/ 13801 h 26501"/>
                <a:gd name="connsiteX57" fmla="*/ 427 w 28333"/>
                <a:gd name="connsiteY57" fmla="*/ 11999 h 26501"/>
                <a:gd name="connsiteX58" fmla="*/ 1313 w 28333"/>
                <a:gd name="connsiteY58" fmla="*/ 10716 h 26501"/>
                <a:gd name="connsiteX59" fmla="*/ 2687 w 28333"/>
                <a:gd name="connsiteY59" fmla="*/ 9496 h 26501"/>
                <a:gd name="connsiteX60" fmla="*/ 3725 w 28333"/>
                <a:gd name="connsiteY60" fmla="*/ 8549 h 26501"/>
                <a:gd name="connsiteX61" fmla="*/ 4366 w 28333"/>
                <a:gd name="connsiteY61" fmla="*/ 7633 h 26501"/>
                <a:gd name="connsiteX62" fmla="*/ 4671 w 28333"/>
                <a:gd name="connsiteY62" fmla="*/ 6290 h 26501"/>
                <a:gd name="connsiteX63" fmla="*/ 3786 w 28333"/>
                <a:gd name="connsiteY63" fmla="*/ 4061 h 26501"/>
                <a:gd name="connsiteX64" fmla="*/ 672 w 28333"/>
                <a:gd name="connsiteY64" fmla="*/ 1618 h 26501"/>
                <a:gd name="connsiteX65" fmla="*/ 0 w 28333"/>
                <a:gd name="connsiteY65" fmla="*/ 672 h 26501"/>
                <a:gd name="connsiteX66" fmla="*/ 611 w 28333"/>
                <a:gd name="connsiteY66" fmla="*/ 0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8333" h="26501">
                  <a:moveTo>
                    <a:pt x="611" y="0"/>
                  </a:moveTo>
                  <a:cubicBezTo>
                    <a:pt x="753" y="0"/>
                    <a:pt x="1130" y="173"/>
                    <a:pt x="1740" y="519"/>
                  </a:cubicBezTo>
                  <a:cubicBezTo>
                    <a:pt x="2331" y="845"/>
                    <a:pt x="3369" y="1608"/>
                    <a:pt x="4855" y="2809"/>
                  </a:cubicBezTo>
                  <a:cubicBezTo>
                    <a:pt x="6341" y="4010"/>
                    <a:pt x="7949" y="5506"/>
                    <a:pt x="9679" y="7297"/>
                  </a:cubicBezTo>
                  <a:cubicBezTo>
                    <a:pt x="10350" y="7969"/>
                    <a:pt x="11154" y="8814"/>
                    <a:pt x="12091" y="9831"/>
                  </a:cubicBezTo>
                  <a:cubicBezTo>
                    <a:pt x="13027" y="10849"/>
                    <a:pt x="13801" y="11704"/>
                    <a:pt x="14411" y="12396"/>
                  </a:cubicBezTo>
                  <a:lnTo>
                    <a:pt x="15327" y="13434"/>
                  </a:lnTo>
                  <a:cubicBezTo>
                    <a:pt x="17566" y="16080"/>
                    <a:pt x="19937" y="18564"/>
                    <a:pt x="22441" y="20884"/>
                  </a:cubicBezTo>
                  <a:cubicBezTo>
                    <a:pt x="22380" y="20721"/>
                    <a:pt x="22339" y="20497"/>
                    <a:pt x="22319" y="20212"/>
                  </a:cubicBezTo>
                  <a:cubicBezTo>
                    <a:pt x="22278" y="19927"/>
                    <a:pt x="22258" y="19683"/>
                    <a:pt x="22258" y="19479"/>
                  </a:cubicBezTo>
                  <a:lnTo>
                    <a:pt x="22258" y="19174"/>
                  </a:lnTo>
                  <a:cubicBezTo>
                    <a:pt x="22258" y="18116"/>
                    <a:pt x="22614" y="16661"/>
                    <a:pt x="23327" y="14808"/>
                  </a:cubicBezTo>
                  <a:cubicBezTo>
                    <a:pt x="23856" y="13179"/>
                    <a:pt x="24120" y="11948"/>
                    <a:pt x="24120" y="11113"/>
                  </a:cubicBezTo>
                  <a:cubicBezTo>
                    <a:pt x="24120" y="10299"/>
                    <a:pt x="23978" y="9445"/>
                    <a:pt x="23693" y="8549"/>
                  </a:cubicBezTo>
                  <a:cubicBezTo>
                    <a:pt x="23408" y="7653"/>
                    <a:pt x="22848" y="6717"/>
                    <a:pt x="22014" y="5740"/>
                  </a:cubicBezTo>
                  <a:cubicBezTo>
                    <a:pt x="21179" y="4763"/>
                    <a:pt x="20131" y="4051"/>
                    <a:pt x="18869" y="3603"/>
                  </a:cubicBezTo>
                  <a:cubicBezTo>
                    <a:pt x="18665" y="3522"/>
                    <a:pt x="18533" y="3460"/>
                    <a:pt x="18472" y="3420"/>
                  </a:cubicBezTo>
                  <a:cubicBezTo>
                    <a:pt x="18391" y="3379"/>
                    <a:pt x="18309" y="3297"/>
                    <a:pt x="18228" y="3175"/>
                  </a:cubicBezTo>
                  <a:cubicBezTo>
                    <a:pt x="18126" y="3054"/>
                    <a:pt x="18075" y="2911"/>
                    <a:pt x="18075" y="2748"/>
                  </a:cubicBezTo>
                  <a:cubicBezTo>
                    <a:pt x="18075" y="2524"/>
                    <a:pt x="18136" y="2341"/>
                    <a:pt x="18258" y="2198"/>
                  </a:cubicBezTo>
                  <a:cubicBezTo>
                    <a:pt x="18380" y="2056"/>
                    <a:pt x="18523" y="1985"/>
                    <a:pt x="18686" y="1985"/>
                  </a:cubicBezTo>
                  <a:cubicBezTo>
                    <a:pt x="19052" y="1985"/>
                    <a:pt x="19602" y="2127"/>
                    <a:pt x="20334" y="2412"/>
                  </a:cubicBezTo>
                  <a:cubicBezTo>
                    <a:pt x="21067" y="2677"/>
                    <a:pt x="21892" y="3104"/>
                    <a:pt x="22808" y="3694"/>
                  </a:cubicBezTo>
                  <a:cubicBezTo>
                    <a:pt x="23723" y="4265"/>
                    <a:pt x="24599" y="4926"/>
                    <a:pt x="25433" y="5679"/>
                  </a:cubicBezTo>
                  <a:cubicBezTo>
                    <a:pt x="26247" y="6411"/>
                    <a:pt x="26939" y="7327"/>
                    <a:pt x="27509" y="8427"/>
                  </a:cubicBezTo>
                  <a:cubicBezTo>
                    <a:pt x="28059" y="9526"/>
                    <a:pt x="28334" y="10656"/>
                    <a:pt x="28334" y="11816"/>
                  </a:cubicBezTo>
                  <a:cubicBezTo>
                    <a:pt x="28334" y="12651"/>
                    <a:pt x="28130" y="13373"/>
                    <a:pt x="27723" y="13984"/>
                  </a:cubicBezTo>
                  <a:cubicBezTo>
                    <a:pt x="27336" y="14594"/>
                    <a:pt x="26767" y="15205"/>
                    <a:pt x="26013" y="15816"/>
                  </a:cubicBezTo>
                  <a:cubicBezTo>
                    <a:pt x="25057" y="16650"/>
                    <a:pt x="24426" y="17291"/>
                    <a:pt x="24120" y="17739"/>
                  </a:cubicBezTo>
                  <a:cubicBezTo>
                    <a:pt x="23795" y="18187"/>
                    <a:pt x="23632" y="18757"/>
                    <a:pt x="23632" y="19449"/>
                  </a:cubicBezTo>
                  <a:cubicBezTo>
                    <a:pt x="23632" y="21301"/>
                    <a:pt x="24924" y="23072"/>
                    <a:pt x="27509" y="24761"/>
                  </a:cubicBezTo>
                  <a:cubicBezTo>
                    <a:pt x="27876" y="24945"/>
                    <a:pt x="28100" y="25098"/>
                    <a:pt x="28181" y="25220"/>
                  </a:cubicBezTo>
                  <a:cubicBezTo>
                    <a:pt x="28283" y="25321"/>
                    <a:pt x="28334" y="25494"/>
                    <a:pt x="28334" y="25738"/>
                  </a:cubicBezTo>
                  <a:cubicBezTo>
                    <a:pt x="28313" y="26247"/>
                    <a:pt x="28100" y="26502"/>
                    <a:pt x="27693" y="26502"/>
                  </a:cubicBezTo>
                  <a:cubicBezTo>
                    <a:pt x="27530" y="26502"/>
                    <a:pt x="27092" y="26278"/>
                    <a:pt x="26380" y="25830"/>
                  </a:cubicBezTo>
                  <a:cubicBezTo>
                    <a:pt x="25647" y="25362"/>
                    <a:pt x="24639" y="24609"/>
                    <a:pt x="23357" y="23571"/>
                  </a:cubicBezTo>
                  <a:cubicBezTo>
                    <a:pt x="22075" y="22512"/>
                    <a:pt x="20792" y="21342"/>
                    <a:pt x="19510" y="20060"/>
                  </a:cubicBezTo>
                  <a:lnTo>
                    <a:pt x="14259" y="14442"/>
                  </a:lnTo>
                  <a:cubicBezTo>
                    <a:pt x="10758" y="10289"/>
                    <a:pt x="8020" y="7388"/>
                    <a:pt x="6045" y="5740"/>
                  </a:cubicBezTo>
                  <a:cubicBezTo>
                    <a:pt x="6045" y="6432"/>
                    <a:pt x="6035" y="6930"/>
                    <a:pt x="6015" y="7236"/>
                  </a:cubicBezTo>
                  <a:cubicBezTo>
                    <a:pt x="5994" y="7521"/>
                    <a:pt x="5923" y="7948"/>
                    <a:pt x="5801" y="8519"/>
                  </a:cubicBezTo>
                  <a:cubicBezTo>
                    <a:pt x="5659" y="9088"/>
                    <a:pt x="5435" y="9770"/>
                    <a:pt x="5129" y="10564"/>
                  </a:cubicBezTo>
                  <a:cubicBezTo>
                    <a:pt x="4498" y="12416"/>
                    <a:pt x="4183" y="13729"/>
                    <a:pt x="4183" y="14503"/>
                  </a:cubicBezTo>
                  <a:cubicBezTo>
                    <a:pt x="4183" y="14707"/>
                    <a:pt x="4193" y="14920"/>
                    <a:pt x="4213" y="15144"/>
                  </a:cubicBezTo>
                  <a:cubicBezTo>
                    <a:pt x="4234" y="15367"/>
                    <a:pt x="4295" y="15734"/>
                    <a:pt x="4397" y="16243"/>
                  </a:cubicBezTo>
                  <a:cubicBezTo>
                    <a:pt x="4498" y="16732"/>
                    <a:pt x="4651" y="17179"/>
                    <a:pt x="4855" y="17587"/>
                  </a:cubicBezTo>
                  <a:cubicBezTo>
                    <a:pt x="5038" y="17993"/>
                    <a:pt x="5333" y="18411"/>
                    <a:pt x="5740" y="18838"/>
                  </a:cubicBezTo>
                  <a:cubicBezTo>
                    <a:pt x="6127" y="19266"/>
                    <a:pt x="6585" y="19592"/>
                    <a:pt x="7114" y="19815"/>
                  </a:cubicBezTo>
                  <a:cubicBezTo>
                    <a:pt x="7277" y="19876"/>
                    <a:pt x="7399" y="19927"/>
                    <a:pt x="7480" y="19968"/>
                  </a:cubicBezTo>
                  <a:cubicBezTo>
                    <a:pt x="7562" y="20009"/>
                    <a:pt x="7643" y="20090"/>
                    <a:pt x="7725" y="20212"/>
                  </a:cubicBezTo>
                  <a:cubicBezTo>
                    <a:pt x="7786" y="20314"/>
                    <a:pt x="7816" y="20446"/>
                    <a:pt x="7816" y="20609"/>
                  </a:cubicBezTo>
                  <a:cubicBezTo>
                    <a:pt x="7816" y="20853"/>
                    <a:pt x="7745" y="21046"/>
                    <a:pt x="7603" y="21189"/>
                  </a:cubicBezTo>
                  <a:cubicBezTo>
                    <a:pt x="7460" y="21311"/>
                    <a:pt x="7297" y="21372"/>
                    <a:pt x="7114" y="21372"/>
                  </a:cubicBezTo>
                  <a:cubicBezTo>
                    <a:pt x="6748" y="21372"/>
                    <a:pt x="6188" y="21189"/>
                    <a:pt x="5435" y="20823"/>
                  </a:cubicBezTo>
                  <a:cubicBezTo>
                    <a:pt x="4682" y="20456"/>
                    <a:pt x="3898" y="19968"/>
                    <a:pt x="3084" y="19358"/>
                  </a:cubicBezTo>
                  <a:cubicBezTo>
                    <a:pt x="2249" y="18747"/>
                    <a:pt x="1527" y="17943"/>
                    <a:pt x="916" y="16945"/>
                  </a:cubicBezTo>
                  <a:cubicBezTo>
                    <a:pt x="305" y="15948"/>
                    <a:pt x="0" y="14899"/>
                    <a:pt x="0" y="13801"/>
                  </a:cubicBezTo>
                  <a:cubicBezTo>
                    <a:pt x="0" y="13149"/>
                    <a:pt x="142" y="12549"/>
                    <a:pt x="427" y="11999"/>
                  </a:cubicBezTo>
                  <a:cubicBezTo>
                    <a:pt x="712" y="11429"/>
                    <a:pt x="1008" y="11001"/>
                    <a:pt x="1313" y="10716"/>
                  </a:cubicBezTo>
                  <a:cubicBezTo>
                    <a:pt x="1598" y="10411"/>
                    <a:pt x="2056" y="10005"/>
                    <a:pt x="2687" y="9496"/>
                  </a:cubicBezTo>
                  <a:cubicBezTo>
                    <a:pt x="3175" y="9068"/>
                    <a:pt x="3521" y="8753"/>
                    <a:pt x="3725" y="8549"/>
                  </a:cubicBezTo>
                  <a:cubicBezTo>
                    <a:pt x="3928" y="8345"/>
                    <a:pt x="4142" y="8040"/>
                    <a:pt x="4366" y="7633"/>
                  </a:cubicBezTo>
                  <a:cubicBezTo>
                    <a:pt x="4570" y="7205"/>
                    <a:pt x="4671" y="6758"/>
                    <a:pt x="4671" y="6290"/>
                  </a:cubicBezTo>
                  <a:cubicBezTo>
                    <a:pt x="4671" y="5516"/>
                    <a:pt x="4376" y="4773"/>
                    <a:pt x="3786" y="4061"/>
                  </a:cubicBezTo>
                  <a:cubicBezTo>
                    <a:pt x="3175" y="3348"/>
                    <a:pt x="2137" y="2534"/>
                    <a:pt x="672" y="1618"/>
                  </a:cubicBezTo>
                  <a:cubicBezTo>
                    <a:pt x="224" y="1374"/>
                    <a:pt x="0" y="1058"/>
                    <a:pt x="0" y="672"/>
                  </a:cubicBezTo>
                  <a:cubicBezTo>
                    <a:pt x="0" y="224"/>
                    <a:pt x="204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E41DACA6-B85E-6CD8-4D09-23F055EB6C1C}"/>
                </a:ext>
              </a:extLst>
            </p:cNvPr>
            <p:cNvSpPr/>
            <p:nvPr/>
          </p:nvSpPr>
          <p:spPr>
            <a:xfrm>
              <a:off x="7386954" y="2120730"/>
              <a:ext cx="62530" cy="14502"/>
            </a:xfrm>
            <a:custGeom>
              <a:avLst/>
              <a:gdLst>
                <a:gd name="connsiteX0" fmla="*/ 61919 w 62530"/>
                <a:gd name="connsiteY0" fmla="*/ 14503 h 14502"/>
                <a:gd name="connsiteX1" fmla="*/ 60850 w 62530"/>
                <a:gd name="connsiteY1" fmla="*/ 13709 h 14502"/>
                <a:gd name="connsiteX2" fmla="*/ 31265 w 62530"/>
                <a:gd name="connsiteY2" fmla="*/ 3633 h 14502"/>
                <a:gd name="connsiteX3" fmla="*/ 2076 w 62530"/>
                <a:gd name="connsiteY3" fmla="*/ 13312 h 14502"/>
                <a:gd name="connsiteX4" fmla="*/ 611 w 62530"/>
                <a:gd name="connsiteY4" fmla="*/ 14503 h 14502"/>
                <a:gd name="connsiteX5" fmla="*/ 0 w 62530"/>
                <a:gd name="connsiteY5" fmla="*/ 13892 h 14502"/>
                <a:gd name="connsiteX6" fmla="*/ 1252 w 62530"/>
                <a:gd name="connsiteY6" fmla="*/ 11968 h 14502"/>
                <a:gd name="connsiteX7" fmla="*/ 5374 w 62530"/>
                <a:gd name="connsiteY7" fmla="*/ 8152 h 14502"/>
                <a:gd name="connsiteX8" fmla="*/ 11755 w 62530"/>
                <a:gd name="connsiteY8" fmla="*/ 4122 h 14502"/>
                <a:gd name="connsiteX9" fmla="*/ 31265 w 62530"/>
                <a:gd name="connsiteY9" fmla="*/ 0 h 14502"/>
                <a:gd name="connsiteX10" fmla="*/ 50347 w 62530"/>
                <a:gd name="connsiteY10" fmla="*/ 3939 h 14502"/>
                <a:gd name="connsiteX11" fmla="*/ 56912 w 62530"/>
                <a:gd name="connsiteY11" fmla="*/ 7969 h 14502"/>
                <a:gd name="connsiteX12" fmla="*/ 61217 w 62530"/>
                <a:gd name="connsiteY12" fmla="*/ 11877 h 14502"/>
                <a:gd name="connsiteX13" fmla="*/ 62530 w 62530"/>
                <a:gd name="connsiteY13" fmla="*/ 13892 h 14502"/>
                <a:gd name="connsiteX14" fmla="*/ 61919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61919" y="14503"/>
                  </a:moveTo>
                  <a:cubicBezTo>
                    <a:pt x="61715" y="14503"/>
                    <a:pt x="61359" y="14238"/>
                    <a:pt x="60850" y="13709"/>
                  </a:cubicBezTo>
                  <a:cubicBezTo>
                    <a:pt x="54011" y="6992"/>
                    <a:pt x="44149" y="3633"/>
                    <a:pt x="31265" y="3633"/>
                  </a:cubicBezTo>
                  <a:cubicBezTo>
                    <a:pt x="18340" y="3633"/>
                    <a:pt x="8610" y="6859"/>
                    <a:pt x="2076" y="13312"/>
                  </a:cubicBezTo>
                  <a:cubicBezTo>
                    <a:pt x="1323" y="14106"/>
                    <a:pt x="835" y="14503"/>
                    <a:pt x="611" y="14503"/>
                  </a:cubicBezTo>
                  <a:cubicBezTo>
                    <a:pt x="204" y="14503"/>
                    <a:pt x="0" y="14299"/>
                    <a:pt x="0" y="13892"/>
                  </a:cubicBezTo>
                  <a:cubicBezTo>
                    <a:pt x="0" y="13607"/>
                    <a:pt x="417" y="12966"/>
                    <a:pt x="1252" y="11968"/>
                  </a:cubicBezTo>
                  <a:cubicBezTo>
                    <a:pt x="2086" y="10951"/>
                    <a:pt x="3460" y="9679"/>
                    <a:pt x="5374" y="8152"/>
                  </a:cubicBezTo>
                  <a:cubicBezTo>
                    <a:pt x="7287" y="6605"/>
                    <a:pt x="9414" y="5262"/>
                    <a:pt x="11755" y="4122"/>
                  </a:cubicBezTo>
                  <a:cubicBezTo>
                    <a:pt x="17434" y="1374"/>
                    <a:pt x="23937" y="0"/>
                    <a:pt x="31265" y="0"/>
                  </a:cubicBezTo>
                  <a:cubicBezTo>
                    <a:pt x="38308" y="0"/>
                    <a:pt x="44668" y="1313"/>
                    <a:pt x="50347" y="3939"/>
                  </a:cubicBezTo>
                  <a:cubicBezTo>
                    <a:pt x="52729" y="5058"/>
                    <a:pt x="54917" y="6401"/>
                    <a:pt x="56912" y="7969"/>
                  </a:cubicBezTo>
                  <a:cubicBezTo>
                    <a:pt x="58907" y="9536"/>
                    <a:pt x="60341" y="10838"/>
                    <a:pt x="61217" y="11877"/>
                  </a:cubicBezTo>
                  <a:cubicBezTo>
                    <a:pt x="62092" y="12915"/>
                    <a:pt x="62530" y="13586"/>
                    <a:pt x="62530" y="13892"/>
                  </a:cubicBezTo>
                  <a:cubicBezTo>
                    <a:pt x="62530" y="14299"/>
                    <a:pt x="62327" y="14503"/>
                    <a:pt x="61919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0" name="Freeform 1059">
            <a:extLst>
              <a:ext uri="{FF2B5EF4-FFF2-40B4-BE49-F238E27FC236}">
                <a16:creationId xmlns:a16="http://schemas.microsoft.com/office/drawing/2014/main" id="{57A6F169-FD6F-FBCA-10D8-65AC8D870A07}"/>
              </a:ext>
            </a:extLst>
          </p:cNvPr>
          <p:cNvSpPr/>
          <p:nvPr/>
        </p:nvSpPr>
        <p:spPr>
          <a:xfrm>
            <a:off x="7571877" y="3020979"/>
            <a:ext cx="1341186" cy="639857"/>
          </a:xfrm>
          <a:custGeom>
            <a:avLst/>
            <a:gdLst>
              <a:gd name="connsiteX0" fmla="*/ 0 w 1341186"/>
              <a:gd name="connsiteY0" fmla="*/ 62501 h 639857"/>
              <a:gd name="connsiteX1" fmla="*/ 1393 w 1341186"/>
              <a:gd name="connsiteY1" fmla="*/ 81357 h 639857"/>
              <a:gd name="connsiteX2" fmla="*/ 2786 w 1341186"/>
              <a:gd name="connsiteY2" fmla="*/ 99218 h 639857"/>
              <a:gd name="connsiteX3" fmla="*/ 4179 w 1341186"/>
              <a:gd name="connsiteY3" fmla="*/ 116163 h 639857"/>
              <a:gd name="connsiteX4" fmla="*/ 5571 w 1341186"/>
              <a:gd name="connsiteY4" fmla="*/ 132258 h 639857"/>
              <a:gd name="connsiteX5" fmla="*/ 6964 w 1341186"/>
              <a:gd name="connsiteY5" fmla="*/ 147565 h 639857"/>
              <a:gd name="connsiteX6" fmla="*/ 8356 w 1341186"/>
              <a:gd name="connsiteY6" fmla="*/ 162140 h 639857"/>
              <a:gd name="connsiteX7" fmla="*/ 9749 w 1341186"/>
              <a:gd name="connsiteY7" fmla="*/ 176031 h 639857"/>
              <a:gd name="connsiteX8" fmla="*/ 11142 w 1341186"/>
              <a:gd name="connsiteY8" fmla="*/ 189288 h 639857"/>
              <a:gd name="connsiteX9" fmla="*/ 12535 w 1341186"/>
              <a:gd name="connsiteY9" fmla="*/ 201950 h 639857"/>
              <a:gd name="connsiteX10" fmla="*/ 13928 w 1341186"/>
              <a:gd name="connsiteY10" fmla="*/ 214056 h 639857"/>
              <a:gd name="connsiteX11" fmla="*/ 15320 w 1341186"/>
              <a:gd name="connsiteY11" fmla="*/ 225642 h 639857"/>
              <a:gd name="connsiteX12" fmla="*/ 16713 w 1341186"/>
              <a:gd name="connsiteY12" fmla="*/ 236739 h 639857"/>
              <a:gd name="connsiteX13" fmla="*/ 18106 w 1341186"/>
              <a:gd name="connsiteY13" fmla="*/ 247378 h 639857"/>
              <a:gd name="connsiteX14" fmla="*/ 19498 w 1341186"/>
              <a:gd name="connsiteY14" fmla="*/ 257585 h 639857"/>
              <a:gd name="connsiteX15" fmla="*/ 20891 w 1341186"/>
              <a:gd name="connsiteY15" fmla="*/ 267386 h 639857"/>
              <a:gd name="connsiteX16" fmla="*/ 22284 w 1341186"/>
              <a:gd name="connsiteY16" fmla="*/ 276804 h 639857"/>
              <a:gd name="connsiteX17" fmla="*/ 23676 w 1341186"/>
              <a:gd name="connsiteY17" fmla="*/ 285860 h 639857"/>
              <a:gd name="connsiteX18" fmla="*/ 25069 w 1341186"/>
              <a:gd name="connsiteY18" fmla="*/ 294576 h 639857"/>
              <a:gd name="connsiteX19" fmla="*/ 26462 w 1341186"/>
              <a:gd name="connsiteY19" fmla="*/ 302967 h 639857"/>
              <a:gd name="connsiteX20" fmla="*/ 27855 w 1341186"/>
              <a:gd name="connsiteY20" fmla="*/ 311053 h 639857"/>
              <a:gd name="connsiteX21" fmla="*/ 29248 w 1341186"/>
              <a:gd name="connsiteY21" fmla="*/ 318850 h 639857"/>
              <a:gd name="connsiteX22" fmla="*/ 30640 w 1341186"/>
              <a:gd name="connsiteY22" fmla="*/ 326371 h 639857"/>
              <a:gd name="connsiteX23" fmla="*/ 32033 w 1341186"/>
              <a:gd name="connsiteY23" fmla="*/ 333631 h 639857"/>
              <a:gd name="connsiteX24" fmla="*/ 33425 w 1341186"/>
              <a:gd name="connsiteY24" fmla="*/ 340644 h 639857"/>
              <a:gd name="connsiteX25" fmla="*/ 34818 w 1341186"/>
              <a:gd name="connsiteY25" fmla="*/ 347420 h 639857"/>
              <a:gd name="connsiteX26" fmla="*/ 36211 w 1341186"/>
              <a:gd name="connsiteY26" fmla="*/ 353972 h 639857"/>
              <a:gd name="connsiteX27" fmla="*/ 37604 w 1341186"/>
              <a:gd name="connsiteY27" fmla="*/ 360310 h 639857"/>
              <a:gd name="connsiteX28" fmla="*/ 38996 w 1341186"/>
              <a:gd name="connsiteY28" fmla="*/ 366443 h 639857"/>
              <a:gd name="connsiteX29" fmla="*/ 40389 w 1341186"/>
              <a:gd name="connsiteY29" fmla="*/ 372383 h 639857"/>
              <a:gd name="connsiteX30" fmla="*/ 41782 w 1341186"/>
              <a:gd name="connsiteY30" fmla="*/ 378137 h 639857"/>
              <a:gd name="connsiteX31" fmla="*/ 43175 w 1341186"/>
              <a:gd name="connsiteY31" fmla="*/ 383713 h 639857"/>
              <a:gd name="connsiteX32" fmla="*/ 44567 w 1341186"/>
              <a:gd name="connsiteY32" fmla="*/ 389120 h 639857"/>
              <a:gd name="connsiteX33" fmla="*/ 45960 w 1341186"/>
              <a:gd name="connsiteY33" fmla="*/ 394364 h 639857"/>
              <a:gd name="connsiteX34" fmla="*/ 47352 w 1341186"/>
              <a:gd name="connsiteY34" fmla="*/ 399454 h 639857"/>
              <a:gd name="connsiteX35" fmla="*/ 48745 w 1341186"/>
              <a:gd name="connsiteY35" fmla="*/ 404394 h 639857"/>
              <a:gd name="connsiteX36" fmla="*/ 50138 w 1341186"/>
              <a:gd name="connsiteY36" fmla="*/ 409192 h 639857"/>
              <a:gd name="connsiteX37" fmla="*/ 51531 w 1341186"/>
              <a:gd name="connsiteY37" fmla="*/ 413852 h 639857"/>
              <a:gd name="connsiteX38" fmla="*/ 52924 w 1341186"/>
              <a:gd name="connsiteY38" fmla="*/ 418382 h 639857"/>
              <a:gd name="connsiteX39" fmla="*/ 54316 w 1341186"/>
              <a:gd name="connsiteY39" fmla="*/ 422786 h 639857"/>
              <a:gd name="connsiteX40" fmla="*/ 55709 w 1341186"/>
              <a:gd name="connsiteY40" fmla="*/ 427070 h 639857"/>
              <a:gd name="connsiteX41" fmla="*/ 57102 w 1341186"/>
              <a:gd name="connsiteY41" fmla="*/ 431236 h 639857"/>
              <a:gd name="connsiteX42" fmla="*/ 58494 w 1341186"/>
              <a:gd name="connsiteY42" fmla="*/ 435291 h 639857"/>
              <a:gd name="connsiteX43" fmla="*/ 59887 w 1341186"/>
              <a:gd name="connsiteY43" fmla="*/ 439239 h 639857"/>
              <a:gd name="connsiteX44" fmla="*/ 61280 w 1341186"/>
              <a:gd name="connsiteY44" fmla="*/ 443082 h 639857"/>
              <a:gd name="connsiteX45" fmla="*/ 62672 w 1341186"/>
              <a:gd name="connsiteY45" fmla="*/ 446827 h 639857"/>
              <a:gd name="connsiteX46" fmla="*/ 64065 w 1341186"/>
              <a:gd name="connsiteY46" fmla="*/ 450475 h 639857"/>
              <a:gd name="connsiteX47" fmla="*/ 65458 w 1341186"/>
              <a:gd name="connsiteY47" fmla="*/ 454031 h 639857"/>
              <a:gd name="connsiteX48" fmla="*/ 66851 w 1341186"/>
              <a:gd name="connsiteY48" fmla="*/ 457498 h 639857"/>
              <a:gd name="connsiteX49" fmla="*/ 68244 w 1341186"/>
              <a:gd name="connsiteY49" fmla="*/ 460878 h 639857"/>
              <a:gd name="connsiteX50" fmla="*/ 69636 w 1341186"/>
              <a:gd name="connsiteY50" fmla="*/ 464176 h 639857"/>
              <a:gd name="connsiteX51" fmla="*/ 71029 w 1341186"/>
              <a:gd name="connsiteY51" fmla="*/ 467393 h 639857"/>
              <a:gd name="connsiteX52" fmla="*/ 72421 w 1341186"/>
              <a:gd name="connsiteY52" fmla="*/ 470532 h 639857"/>
              <a:gd name="connsiteX53" fmla="*/ 73814 w 1341186"/>
              <a:gd name="connsiteY53" fmla="*/ 473598 h 639857"/>
              <a:gd name="connsiteX54" fmla="*/ 75207 w 1341186"/>
              <a:gd name="connsiteY54" fmla="*/ 476590 h 639857"/>
              <a:gd name="connsiteX55" fmla="*/ 76600 w 1341186"/>
              <a:gd name="connsiteY55" fmla="*/ 479512 h 639857"/>
              <a:gd name="connsiteX56" fmla="*/ 77992 w 1341186"/>
              <a:gd name="connsiteY56" fmla="*/ 482368 h 639857"/>
              <a:gd name="connsiteX57" fmla="*/ 79385 w 1341186"/>
              <a:gd name="connsiteY57" fmla="*/ 485157 h 639857"/>
              <a:gd name="connsiteX58" fmla="*/ 80778 w 1341186"/>
              <a:gd name="connsiteY58" fmla="*/ 487884 h 639857"/>
              <a:gd name="connsiteX59" fmla="*/ 82171 w 1341186"/>
              <a:gd name="connsiteY59" fmla="*/ 490549 h 639857"/>
              <a:gd name="connsiteX60" fmla="*/ 83563 w 1341186"/>
              <a:gd name="connsiteY60" fmla="*/ 493157 h 639857"/>
              <a:gd name="connsiteX61" fmla="*/ 84956 w 1341186"/>
              <a:gd name="connsiteY61" fmla="*/ 495699 h 639857"/>
              <a:gd name="connsiteX62" fmla="*/ 86348 w 1341186"/>
              <a:gd name="connsiteY62" fmla="*/ 498195 h 639857"/>
              <a:gd name="connsiteX63" fmla="*/ 87741 w 1341186"/>
              <a:gd name="connsiteY63" fmla="*/ 500633 h 639857"/>
              <a:gd name="connsiteX64" fmla="*/ 89134 w 1341186"/>
              <a:gd name="connsiteY64" fmla="*/ 503019 h 639857"/>
              <a:gd name="connsiteX65" fmla="*/ 90527 w 1341186"/>
              <a:gd name="connsiteY65" fmla="*/ 505352 h 639857"/>
              <a:gd name="connsiteX66" fmla="*/ 91920 w 1341186"/>
              <a:gd name="connsiteY66" fmla="*/ 507640 h 639857"/>
              <a:gd name="connsiteX67" fmla="*/ 93312 w 1341186"/>
              <a:gd name="connsiteY67" fmla="*/ 509875 h 639857"/>
              <a:gd name="connsiteX68" fmla="*/ 94705 w 1341186"/>
              <a:gd name="connsiteY68" fmla="*/ 512065 h 639857"/>
              <a:gd name="connsiteX69" fmla="*/ 96098 w 1341186"/>
              <a:gd name="connsiteY69" fmla="*/ 514209 h 639857"/>
              <a:gd name="connsiteX70" fmla="*/ 97490 w 1341186"/>
              <a:gd name="connsiteY70" fmla="*/ 516315 h 639857"/>
              <a:gd name="connsiteX71" fmla="*/ 98883 w 1341186"/>
              <a:gd name="connsiteY71" fmla="*/ 518374 h 639857"/>
              <a:gd name="connsiteX72" fmla="*/ 100276 w 1341186"/>
              <a:gd name="connsiteY72" fmla="*/ 520388 h 639857"/>
              <a:gd name="connsiteX73" fmla="*/ 101668 w 1341186"/>
              <a:gd name="connsiteY73" fmla="*/ 522370 h 639857"/>
              <a:gd name="connsiteX74" fmla="*/ 103061 w 1341186"/>
              <a:gd name="connsiteY74" fmla="*/ 524305 h 639857"/>
              <a:gd name="connsiteX75" fmla="*/ 104454 w 1341186"/>
              <a:gd name="connsiteY75" fmla="*/ 526202 h 639857"/>
              <a:gd name="connsiteX76" fmla="*/ 105847 w 1341186"/>
              <a:gd name="connsiteY76" fmla="*/ 528066 h 639857"/>
              <a:gd name="connsiteX77" fmla="*/ 107240 w 1341186"/>
              <a:gd name="connsiteY77" fmla="*/ 529891 h 639857"/>
              <a:gd name="connsiteX78" fmla="*/ 108632 w 1341186"/>
              <a:gd name="connsiteY78" fmla="*/ 531683 h 639857"/>
              <a:gd name="connsiteX79" fmla="*/ 110025 w 1341186"/>
              <a:gd name="connsiteY79" fmla="*/ 533443 h 639857"/>
              <a:gd name="connsiteX80" fmla="*/ 111417 w 1341186"/>
              <a:gd name="connsiteY80" fmla="*/ 535164 h 639857"/>
              <a:gd name="connsiteX81" fmla="*/ 112810 w 1341186"/>
              <a:gd name="connsiteY81" fmla="*/ 536858 h 639857"/>
              <a:gd name="connsiteX82" fmla="*/ 114203 w 1341186"/>
              <a:gd name="connsiteY82" fmla="*/ 538514 h 639857"/>
              <a:gd name="connsiteX83" fmla="*/ 115596 w 1341186"/>
              <a:gd name="connsiteY83" fmla="*/ 540143 h 639857"/>
              <a:gd name="connsiteX84" fmla="*/ 116988 w 1341186"/>
              <a:gd name="connsiteY84" fmla="*/ 541740 h 639857"/>
              <a:gd name="connsiteX85" fmla="*/ 118381 w 1341186"/>
              <a:gd name="connsiteY85" fmla="*/ 543311 h 639857"/>
              <a:gd name="connsiteX86" fmla="*/ 119774 w 1341186"/>
              <a:gd name="connsiteY86" fmla="*/ 544849 h 639857"/>
              <a:gd name="connsiteX87" fmla="*/ 121167 w 1341186"/>
              <a:gd name="connsiteY87" fmla="*/ 546368 h 639857"/>
              <a:gd name="connsiteX88" fmla="*/ 122559 w 1341186"/>
              <a:gd name="connsiteY88" fmla="*/ 547847 h 639857"/>
              <a:gd name="connsiteX89" fmla="*/ 123952 w 1341186"/>
              <a:gd name="connsiteY89" fmla="*/ 549307 h 639857"/>
              <a:gd name="connsiteX90" fmla="*/ 125345 w 1341186"/>
              <a:gd name="connsiteY90" fmla="*/ 550741 h 639857"/>
              <a:gd name="connsiteX91" fmla="*/ 126737 w 1341186"/>
              <a:gd name="connsiteY91" fmla="*/ 552149 h 639857"/>
              <a:gd name="connsiteX92" fmla="*/ 128130 w 1341186"/>
              <a:gd name="connsiteY92" fmla="*/ 553531 h 639857"/>
              <a:gd name="connsiteX93" fmla="*/ 129523 w 1341186"/>
              <a:gd name="connsiteY93" fmla="*/ 554893 h 639857"/>
              <a:gd name="connsiteX94" fmla="*/ 130916 w 1341186"/>
              <a:gd name="connsiteY94" fmla="*/ 556229 h 639857"/>
              <a:gd name="connsiteX95" fmla="*/ 132308 w 1341186"/>
              <a:gd name="connsiteY95" fmla="*/ 557539 h 639857"/>
              <a:gd name="connsiteX96" fmla="*/ 133701 w 1341186"/>
              <a:gd name="connsiteY96" fmla="*/ 558830 h 639857"/>
              <a:gd name="connsiteX97" fmla="*/ 135094 w 1341186"/>
              <a:gd name="connsiteY97" fmla="*/ 560094 h 639857"/>
              <a:gd name="connsiteX98" fmla="*/ 136487 w 1341186"/>
              <a:gd name="connsiteY98" fmla="*/ 561339 h 639857"/>
              <a:gd name="connsiteX99" fmla="*/ 137879 w 1341186"/>
              <a:gd name="connsiteY99" fmla="*/ 562564 h 639857"/>
              <a:gd name="connsiteX100" fmla="*/ 139272 w 1341186"/>
              <a:gd name="connsiteY100" fmla="*/ 563770 h 639857"/>
              <a:gd name="connsiteX101" fmla="*/ 140664 w 1341186"/>
              <a:gd name="connsiteY101" fmla="*/ 564956 h 639857"/>
              <a:gd name="connsiteX102" fmla="*/ 142057 w 1341186"/>
              <a:gd name="connsiteY102" fmla="*/ 566123 h 639857"/>
              <a:gd name="connsiteX103" fmla="*/ 143450 w 1341186"/>
              <a:gd name="connsiteY103" fmla="*/ 567270 h 639857"/>
              <a:gd name="connsiteX104" fmla="*/ 144843 w 1341186"/>
              <a:gd name="connsiteY104" fmla="*/ 568391 h 639857"/>
              <a:gd name="connsiteX105" fmla="*/ 146236 w 1341186"/>
              <a:gd name="connsiteY105" fmla="*/ 569506 h 639857"/>
              <a:gd name="connsiteX106" fmla="*/ 147629 w 1341186"/>
              <a:gd name="connsiteY106" fmla="*/ 570594 h 639857"/>
              <a:gd name="connsiteX107" fmla="*/ 149021 w 1341186"/>
              <a:gd name="connsiteY107" fmla="*/ 571663 h 639857"/>
              <a:gd name="connsiteX108" fmla="*/ 150414 w 1341186"/>
              <a:gd name="connsiteY108" fmla="*/ 572719 h 639857"/>
              <a:gd name="connsiteX109" fmla="*/ 151806 w 1341186"/>
              <a:gd name="connsiteY109" fmla="*/ 573762 h 639857"/>
              <a:gd name="connsiteX110" fmla="*/ 153199 w 1341186"/>
              <a:gd name="connsiteY110" fmla="*/ 574785 h 639857"/>
              <a:gd name="connsiteX111" fmla="*/ 154592 w 1341186"/>
              <a:gd name="connsiteY111" fmla="*/ 575789 h 639857"/>
              <a:gd name="connsiteX112" fmla="*/ 155984 w 1341186"/>
              <a:gd name="connsiteY112" fmla="*/ 576779 h 639857"/>
              <a:gd name="connsiteX113" fmla="*/ 157377 w 1341186"/>
              <a:gd name="connsiteY113" fmla="*/ 577751 h 639857"/>
              <a:gd name="connsiteX114" fmla="*/ 158770 w 1341186"/>
              <a:gd name="connsiteY114" fmla="*/ 578715 h 639857"/>
              <a:gd name="connsiteX115" fmla="*/ 160163 w 1341186"/>
              <a:gd name="connsiteY115" fmla="*/ 579660 h 639857"/>
              <a:gd name="connsiteX116" fmla="*/ 161556 w 1341186"/>
              <a:gd name="connsiteY116" fmla="*/ 580586 h 639857"/>
              <a:gd name="connsiteX117" fmla="*/ 162948 w 1341186"/>
              <a:gd name="connsiteY117" fmla="*/ 581505 h 639857"/>
              <a:gd name="connsiteX118" fmla="*/ 164341 w 1341186"/>
              <a:gd name="connsiteY118" fmla="*/ 582404 h 639857"/>
              <a:gd name="connsiteX119" fmla="*/ 165733 w 1341186"/>
              <a:gd name="connsiteY119" fmla="*/ 583291 h 639857"/>
              <a:gd name="connsiteX120" fmla="*/ 167126 w 1341186"/>
              <a:gd name="connsiteY120" fmla="*/ 584164 h 639857"/>
              <a:gd name="connsiteX121" fmla="*/ 168519 w 1341186"/>
              <a:gd name="connsiteY121" fmla="*/ 585024 h 639857"/>
              <a:gd name="connsiteX122" fmla="*/ 169912 w 1341186"/>
              <a:gd name="connsiteY122" fmla="*/ 585872 h 639857"/>
              <a:gd name="connsiteX123" fmla="*/ 171305 w 1341186"/>
              <a:gd name="connsiteY123" fmla="*/ 586712 h 639857"/>
              <a:gd name="connsiteX124" fmla="*/ 172697 w 1341186"/>
              <a:gd name="connsiteY124" fmla="*/ 587534 h 639857"/>
              <a:gd name="connsiteX125" fmla="*/ 174090 w 1341186"/>
              <a:gd name="connsiteY125" fmla="*/ 588342 h 639857"/>
              <a:gd name="connsiteX126" fmla="*/ 175483 w 1341186"/>
              <a:gd name="connsiteY126" fmla="*/ 589143 h 639857"/>
              <a:gd name="connsiteX127" fmla="*/ 176875 w 1341186"/>
              <a:gd name="connsiteY127" fmla="*/ 589926 h 639857"/>
              <a:gd name="connsiteX128" fmla="*/ 178268 w 1341186"/>
              <a:gd name="connsiteY128" fmla="*/ 590701 h 639857"/>
              <a:gd name="connsiteX129" fmla="*/ 179660 w 1341186"/>
              <a:gd name="connsiteY129" fmla="*/ 591464 h 639857"/>
              <a:gd name="connsiteX130" fmla="*/ 181053 w 1341186"/>
              <a:gd name="connsiteY130" fmla="*/ 592220 h 639857"/>
              <a:gd name="connsiteX131" fmla="*/ 182446 w 1341186"/>
              <a:gd name="connsiteY131" fmla="*/ 592956 h 639857"/>
              <a:gd name="connsiteX132" fmla="*/ 183839 w 1341186"/>
              <a:gd name="connsiteY132" fmla="*/ 593686 h 639857"/>
              <a:gd name="connsiteX133" fmla="*/ 185232 w 1341186"/>
              <a:gd name="connsiteY133" fmla="*/ 594410 h 639857"/>
              <a:gd name="connsiteX134" fmla="*/ 186625 w 1341186"/>
              <a:gd name="connsiteY134" fmla="*/ 595120 h 639857"/>
              <a:gd name="connsiteX135" fmla="*/ 188017 w 1341186"/>
              <a:gd name="connsiteY135" fmla="*/ 595818 h 639857"/>
              <a:gd name="connsiteX136" fmla="*/ 189410 w 1341186"/>
              <a:gd name="connsiteY136" fmla="*/ 596508 h 639857"/>
              <a:gd name="connsiteX137" fmla="*/ 190802 w 1341186"/>
              <a:gd name="connsiteY137" fmla="*/ 597186 h 639857"/>
              <a:gd name="connsiteX138" fmla="*/ 192195 w 1341186"/>
              <a:gd name="connsiteY138" fmla="*/ 597858 h 639857"/>
              <a:gd name="connsiteX139" fmla="*/ 193588 w 1341186"/>
              <a:gd name="connsiteY139" fmla="*/ 598516 h 639857"/>
              <a:gd name="connsiteX140" fmla="*/ 194980 w 1341186"/>
              <a:gd name="connsiteY140" fmla="*/ 599168 h 639857"/>
              <a:gd name="connsiteX141" fmla="*/ 196373 w 1341186"/>
              <a:gd name="connsiteY141" fmla="*/ 599806 h 639857"/>
              <a:gd name="connsiteX142" fmla="*/ 197766 w 1341186"/>
              <a:gd name="connsiteY142" fmla="*/ 600439 h 639857"/>
              <a:gd name="connsiteX143" fmla="*/ 199159 w 1341186"/>
              <a:gd name="connsiteY143" fmla="*/ 601064 h 639857"/>
              <a:gd name="connsiteX144" fmla="*/ 200552 w 1341186"/>
              <a:gd name="connsiteY144" fmla="*/ 601677 h 639857"/>
              <a:gd name="connsiteX145" fmla="*/ 201944 w 1341186"/>
              <a:gd name="connsiteY145" fmla="*/ 602283 h 639857"/>
              <a:gd name="connsiteX146" fmla="*/ 203337 w 1341186"/>
              <a:gd name="connsiteY146" fmla="*/ 602883 h 639857"/>
              <a:gd name="connsiteX147" fmla="*/ 204729 w 1341186"/>
              <a:gd name="connsiteY147" fmla="*/ 603469 h 639857"/>
              <a:gd name="connsiteX148" fmla="*/ 206122 w 1341186"/>
              <a:gd name="connsiteY148" fmla="*/ 604049 h 639857"/>
              <a:gd name="connsiteX149" fmla="*/ 207515 w 1341186"/>
              <a:gd name="connsiteY149" fmla="*/ 604623 h 639857"/>
              <a:gd name="connsiteX150" fmla="*/ 208908 w 1341186"/>
              <a:gd name="connsiteY150" fmla="*/ 605190 h 639857"/>
              <a:gd name="connsiteX151" fmla="*/ 210301 w 1341186"/>
              <a:gd name="connsiteY151" fmla="*/ 605744 h 639857"/>
              <a:gd name="connsiteX152" fmla="*/ 211693 w 1341186"/>
              <a:gd name="connsiteY152" fmla="*/ 606298 h 639857"/>
              <a:gd name="connsiteX153" fmla="*/ 213086 w 1341186"/>
              <a:gd name="connsiteY153" fmla="*/ 606839 h 639857"/>
              <a:gd name="connsiteX154" fmla="*/ 214479 w 1341186"/>
              <a:gd name="connsiteY154" fmla="*/ 607373 h 639857"/>
              <a:gd name="connsiteX155" fmla="*/ 215871 w 1341186"/>
              <a:gd name="connsiteY155" fmla="*/ 607901 h 639857"/>
              <a:gd name="connsiteX156" fmla="*/ 217264 w 1341186"/>
              <a:gd name="connsiteY156" fmla="*/ 608416 h 639857"/>
              <a:gd name="connsiteX157" fmla="*/ 218656 w 1341186"/>
              <a:gd name="connsiteY157" fmla="*/ 608931 h 639857"/>
              <a:gd name="connsiteX158" fmla="*/ 220049 w 1341186"/>
              <a:gd name="connsiteY158" fmla="*/ 609440 h 639857"/>
              <a:gd name="connsiteX159" fmla="*/ 221442 w 1341186"/>
              <a:gd name="connsiteY159" fmla="*/ 609935 h 639857"/>
              <a:gd name="connsiteX160" fmla="*/ 222835 w 1341186"/>
              <a:gd name="connsiteY160" fmla="*/ 610430 h 639857"/>
              <a:gd name="connsiteX161" fmla="*/ 224228 w 1341186"/>
              <a:gd name="connsiteY161" fmla="*/ 610912 h 639857"/>
              <a:gd name="connsiteX162" fmla="*/ 225621 w 1341186"/>
              <a:gd name="connsiteY162" fmla="*/ 611388 h 639857"/>
              <a:gd name="connsiteX163" fmla="*/ 227013 w 1341186"/>
              <a:gd name="connsiteY163" fmla="*/ 611864 h 639857"/>
              <a:gd name="connsiteX164" fmla="*/ 228406 w 1341186"/>
              <a:gd name="connsiteY164" fmla="*/ 612327 h 639857"/>
              <a:gd name="connsiteX165" fmla="*/ 229798 w 1341186"/>
              <a:gd name="connsiteY165" fmla="*/ 612790 h 639857"/>
              <a:gd name="connsiteX166" fmla="*/ 231191 w 1341186"/>
              <a:gd name="connsiteY166" fmla="*/ 613239 h 639857"/>
              <a:gd name="connsiteX167" fmla="*/ 232584 w 1341186"/>
              <a:gd name="connsiteY167" fmla="*/ 613689 h 639857"/>
              <a:gd name="connsiteX168" fmla="*/ 233976 w 1341186"/>
              <a:gd name="connsiteY168" fmla="*/ 614132 h 639857"/>
              <a:gd name="connsiteX169" fmla="*/ 235369 w 1341186"/>
              <a:gd name="connsiteY169" fmla="*/ 614562 h 639857"/>
              <a:gd name="connsiteX170" fmla="*/ 236762 w 1341186"/>
              <a:gd name="connsiteY170" fmla="*/ 614993 h 639857"/>
              <a:gd name="connsiteX171" fmla="*/ 238155 w 1341186"/>
              <a:gd name="connsiteY171" fmla="*/ 615416 h 639857"/>
              <a:gd name="connsiteX172" fmla="*/ 239548 w 1341186"/>
              <a:gd name="connsiteY172" fmla="*/ 615833 h 639857"/>
              <a:gd name="connsiteX173" fmla="*/ 240940 w 1341186"/>
              <a:gd name="connsiteY173" fmla="*/ 616251 h 639857"/>
              <a:gd name="connsiteX174" fmla="*/ 242333 w 1341186"/>
              <a:gd name="connsiteY174" fmla="*/ 616655 h 639857"/>
              <a:gd name="connsiteX175" fmla="*/ 243726 w 1341186"/>
              <a:gd name="connsiteY175" fmla="*/ 617059 h 639857"/>
              <a:gd name="connsiteX176" fmla="*/ 245118 w 1341186"/>
              <a:gd name="connsiteY176" fmla="*/ 617450 h 639857"/>
              <a:gd name="connsiteX177" fmla="*/ 246511 w 1341186"/>
              <a:gd name="connsiteY177" fmla="*/ 617841 h 639857"/>
              <a:gd name="connsiteX178" fmla="*/ 247904 w 1341186"/>
              <a:gd name="connsiteY178" fmla="*/ 618225 h 639857"/>
              <a:gd name="connsiteX179" fmla="*/ 249297 w 1341186"/>
              <a:gd name="connsiteY179" fmla="*/ 618610 h 639857"/>
              <a:gd name="connsiteX180" fmla="*/ 250689 w 1341186"/>
              <a:gd name="connsiteY180" fmla="*/ 618981 h 639857"/>
              <a:gd name="connsiteX181" fmla="*/ 252082 w 1341186"/>
              <a:gd name="connsiteY181" fmla="*/ 619353 h 639857"/>
              <a:gd name="connsiteX182" fmla="*/ 253475 w 1341186"/>
              <a:gd name="connsiteY182" fmla="*/ 619718 h 639857"/>
              <a:gd name="connsiteX183" fmla="*/ 254867 w 1341186"/>
              <a:gd name="connsiteY183" fmla="*/ 620076 h 639857"/>
              <a:gd name="connsiteX184" fmla="*/ 256260 w 1341186"/>
              <a:gd name="connsiteY184" fmla="*/ 620435 h 639857"/>
              <a:gd name="connsiteX185" fmla="*/ 257653 w 1341186"/>
              <a:gd name="connsiteY185" fmla="*/ 620780 h 639857"/>
              <a:gd name="connsiteX186" fmla="*/ 259045 w 1341186"/>
              <a:gd name="connsiteY186" fmla="*/ 621132 h 639857"/>
              <a:gd name="connsiteX187" fmla="*/ 260438 w 1341186"/>
              <a:gd name="connsiteY187" fmla="*/ 621471 h 639857"/>
              <a:gd name="connsiteX188" fmla="*/ 261831 w 1341186"/>
              <a:gd name="connsiteY188" fmla="*/ 621804 h 639857"/>
              <a:gd name="connsiteX189" fmla="*/ 263224 w 1341186"/>
              <a:gd name="connsiteY189" fmla="*/ 622136 h 639857"/>
              <a:gd name="connsiteX190" fmla="*/ 264617 w 1341186"/>
              <a:gd name="connsiteY190" fmla="*/ 622468 h 639857"/>
              <a:gd name="connsiteX191" fmla="*/ 266009 w 1341186"/>
              <a:gd name="connsiteY191" fmla="*/ 622788 h 639857"/>
              <a:gd name="connsiteX192" fmla="*/ 267402 w 1341186"/>
              <a:gd name="connsiteY192" fmla="*/ 623107 h 639857"/>
              <a:gd name="connsiteX193" fmla="*/ 268795 w 1341186"/>
              <a:gd name="connsiteY193" fmla="*/ 623420 h 639857"/>
              <a:gd name="connsiteX194" fmla="*/ 270187 w 1341186"/>
              <a:gd name="connsiteY194" fmla="*/ 623733 h 639857"/>
              <a:gd name="connsiteX195" fmla="*/ 271580 w 1341186"/>
              <a:gd name="connsiteY195" fmla="*/ 624039 h 639857"/>
              <a:gd name="connsiteX196" fmla="*/ 272973 w 1341186"/>
              <a:gd name="connsiteY196" fmla="*/ 624339 h 639857"/>
              <a:gd name="connsiteX197" fmla="*/ 274365 w 1341186"/>
              <a:gd name="connsiteY197" fmla="*/ 624639 h 639857"/>
              <a:gd name="connsiteX198" fmla="*/ 275758 w 1341186"/>
              <a:gd name="connsiteY198" fmla="*/ 624932 h 639857"/>
              <a:gd name="connsiteX199" fmla="*/ 277151 w 1341186"/>
              <a:gd name="connsiteY199" fmla="*/ 625219 h 639857"/>
              <a:gd name="connsiteX200" fmla="*/ 278544 w 1341186"/>
              <a:gd name="connsiteY200" fmla="*/ 625506 h 639857"/>
              <a:gd name="connsiteX201" fmla="*/ 279937 w 1341186"/>
              <a:gd name="connsiteY201" fmla="*/ 625786 h 639857"/>
              <a:gd name="connsiteX202" fmla="*/ 281329 w 1341186"/>
              <a:gd name="connsiteY202" fmla="*/ 626066 h 639857"/>
              <a:gd name="connsiteX203" fmla="*/ 282722 w 1341186"/>
              <a:gd name="connsiteY203" fmla="*/ 626340 h 639857"/>
              <a:gd name="connsiteX204" fmla="*/ 284114 w 1341186"/>
              <a:gd name="connsiteY204" fmla="*/ 626607 h 639857"/>
              <a:gd name="connsiteX205" fmla="*/ 285507 w 1341186"/>
              <a:gd name="connsiteY205" fmla="*/ 626874 h 639857"/>
              <a:gd name="connsiteX206" fmla="*/ 286900 w 1341186"/>
              <a:gd name="connsiteY206" fmla="*/ 627142 h 639857"/>
              <a:gd name="connsiteX207" fmla="*/ 288293 w 1341186"/>
              <a:gd name="connsiteY207" fmla="*/ 627396 h 639857"/>
              <a:gd name="connsiteX208" fmla="*/ 289685 w 1341186"/>
              <a:gd name="connsiteY208" fmla="*/ 627650 h 639857"/>
              <a:gd name="connsiteX209" fmla="*/ 291078 w 1341186"/>
              <a:gd name="connsiteY209" fmla="*/ 627904 h 639857"/>
              <a:gd name="connsiteX210" fmla="*/ 292471 w 1341186"/>
              <a:gd name="connsiteY210" fmla="*/ 628152 h 639857"/>
              <a:gd name="connsiteX211" fmla="*/ 293864 w 1341186"/>
              <a:gd name="connsiteY211" fmla="*/ 628400 h 639857"/>
              <a:gd name="connsiteX212" fmla="*/ 295256 w 1341186"/>
              <a:gd name="connsiteY212" fmla="*/ 628641 h 639857"/>
              <a:gd name="connsiteX213" fmla="*/ 296649 w 1341186"/>
              <a:gd name="connsiteY213" fmla="*/ 628875 h 639857"/>
              <a:gd name="connsiteX214" fmla="*/ 298041 w 1341186"/>
              <a:gd name="connsiteY214" fmla="*/ 629110 h 639857"/>
              <a:gd name="connsiteX215" fmla="*/ 299434 w 1341186"/>
              <a:gd name="connsiteY215" fmla="*/ 629345 h 639857"/>
              <a:gd name="connsiteX216" fmla="*/ 300827 w 1341186"/>
              <a:gd name="connsiteY216" fmla="*/ 629573 h 639857"/>
              <a:gd name="connsiteX217" fmla="*/ 302220 w 1341186"/>
              <a:gd name="connsiteY217" fmla="*/ 629794 h 639857"/>
              <a:gd name="connsiteX218" fmla="*/ 303613 w 1341186"/>
              <a:gd name="connsiteY218" fmla="*/ 630016 h 639857"/>
              <a:gd name="connsiteX219" fmla="*/ 305005 w 1341186"/>
              <a:gd name="connsiteY219" fmla="*/ 630237 h 639857"/>
              <a:gd name="connsiteX220" fmla="*/ 306398 w 1341186"/>
              <a:gd name="connsiteY220" fmla="*/ 630453 h 639857"/>
              <a:gd name="connsiteX221" fmla="*/ 307791 w 1341186"/>
              <a:gd name="connsiteY221" fmla="*/ 630661 h 639857"/>
              <a:gd name="connsiteX222" fmla="*/ 309183 w 1341186"/>
              <a:gd name="connsiteY222" fmla="*/ 630870 h 639857"/>
              <a:gd name="connsiteX223" fmla="*/ 310576 w 1341186"/>
              <a:gd name="connsiteY223" fmla="*/ 631078 h 639857"/>
              <a:gd name="connsiteX224" fmla="*/ 311969 w 1341186"/>
              <a:gd name="connsiteY224" fmla="*/ 631280 h 639857"/>
              <a:gd name="connsiteX225" fmla="*/ 313361 w 1341186"/>
              <a:gd name="connsiteY225" fmla="*/ 631482 h 639857"/>
              <a:gd name="connsiteX226" fmla="*/ 314754 w 1341186"/>
              <a:gd name="connsiteY226" fmla="*/ 631678 h 639857"/>
              <a:gd name="connsiteX227" fmla="*/ 316147 w 1341186"/>
              <a:gd name="connsiteY227" fmla="*/ 631873 h 639857"/>
              <a:gd name="connsiteX228" fmla="*/ 317540 w 1341186"/>
              <a:gd name="connsiteY228" fmla="*/ 632062 h 639857"/>
              <a:gd name="connsiteX229" fmla="*/ 318933 w 1341186"/>
              <a:gd name="connsiteY229" fmla="*/ 632252 h 639857"/>
              <a:gd name="connsiteX230" fmla="*/ 320325 w 1341186"/>
              <a:gd name="connsiteY230" fmla="*/ 632434 h 639857"/>
              <a:gd name="connsiteX231" fmla="*/ 321718 w 1341186"/>
              <a:gd name="connsiteY231" fmla="*/ 632616 h 639857"/>
              <a:gd name="connsiteX232" fmla="*/ 323110 w 1341186"/>
              <a:gd name="connsiteY232" fmla="*/ 632799 h 639857"/>
              <a:gd name="connsiteX233" fmla="*/ 324503 w 1341186"/>
              <a:gd name="connsiteY233" fmla="*/ 632975 h 639857"/>
              <a:gd name="connsiteX234" fmla="*/ 325896 w 1341186"/>
              <a:gd name="connsiteY234" fmla="*/ 633144 h 639857"/>
              <a:gd name="connsiteX235" fmla="*/ 327289 w 1341186"/>
              <a:gd name="connsiteY235" fmla="*/ 633320 h 639857"/>
              <a:gd name="connsiteX236" fmla="*/ 328681 w 1341186"/>
              <a:gd name="connsiteY236" fmla="*/ 633490 h 639857"/>
              <a:gd name="connsiteX237" fmla="*/ 330074 w 1341186"/>
              <a:gd name="connsiteY237" fmla="*/ 633653 h 639857"/>
              <a:gd name="connsiteX238" fmla="*/ 331467 w 1341186"/>
              <a:gd name="connsiteY238" fmla="*/ 633816 h 639857"/>
              <a:gd name="connsiteX239" fmla="*/ 332860 w 1341186"/>
              <a:gd name="connsiteY239" fmla="*/ 633979 h 639857"/>
              <a:gd name="connsiteX240" fmla="*/ 334252 w 1341186"/>
              <a:gd name="connsiteY240" fmla="*/ 634135 h 639857"/>
              <a:gd name="connsiteX241" fmla="*/ 335645 w 1341186"/>
              <a:gd name="connsiteY241" fmla="*/ 634292 h 639857"/>
              <a:gd name="connsiteX242" fmla="*/ 337037 w 1341186"/>
              <a:gd name="connsiteY242" fmla="*/ 634441 h 639857"/>
              <a:gd name="connsiteX243" fmla="*/ 338430 w 1341186"/>
              <a:gd name="connsiteY243" fmla="*/ 634591 h 639857"/>
              <a:gd name="connsiteX244" fmla="*/ 339823 w 1341186"/>
              <a:gd name="connsiteY244" fmla="*/ 634741 h 639857"/>
              <a:gd name="connsiteX245" fmla="*/ 341216 w 1341186"/>
              <a:gd name="connsiteY245" fmla="*/ 634885 h 639857"/>
              <a:gd name="connsiteX246" fmla="*/ 342609 w 1341186"/>
              <a:gd name="connsiteY246" fmla="*/ 635028 h 639857"/>
              <a:gd name="connsiteX247" fmla="*/ 344001 w 1341186"/>
              <a:gd name="connsiteY247" fmla="*/ 635171 h 639857"/>
              <a:gd name="connsiteX248" fmla="*/ 345394 w 1341186"/>
              <a:gd name="connsiteY248" fmla="*/ 635308 h 639857"/>
              <a:gd name="connsiteX249" fmla="*/ 346787 w 1341186"/>
              <a:gd name="connsiteY249" fmla="*/ 635439 h 639857"/>
              <a:gd name="connsiteX250" fmla="*/ 348179 w 1341186"/>
              <a:gd name="connsiteY250" fmla="*/ 635576 h 639857"/>
              <a:gd name="connsiteX251" fmla="*/ 349572 w 1341186"/>
              <a:gd name="connsiteY251" fmla="*/ 635706 h 639857"/>
              <a:gd name="connsiteX252" fmla="*/ 350965 w 1341186"/>
              <a:gd name="connsiteY252" fmla="*/ 635836 h 639857"/>
              <a:gd name="connsiteX253" fmla="*/ 352357 w 1341186"/>
              <a:gd name="connsiteY253" fmla="*/ 635960 h 639857"/>
              <a:gd name="connsiteX254" fmla="*/ 353750 w 1341186"/>
              <a:gd name="connsiteY254" fmla="*/ 636084 h 639857"/>
              <a:gd name="connsiteX255" fmla="*/ 355143 w 1341186"/>
              <a:gd name="connsiteY255" fmla="*/ 636208 h 639857"/>
              <a:gd name="connsiteX256" fmla="*/ 356536 w 1341186"/>
              <a:gd name="connsiteY256" fmla="*/ 636325 h 639857"/>
              <a:gd name="connsiteX257" fmla="*/ 357929 w 1341186"/>
              <a:gd name="connsiteY257" fmla="*/ 636442 h 639857"/>
              <a:gd name="connsiteX258" fmla="*/ 359321 w 1341186"/>
              <a:gd name="connsiteY258" fmla="*/ 636553 h 639857"/>
              <a:gd name="connsiteX259" fmla="*/ 360714 w 1341186"/>
              <a:gd name="connsiteY259" fmla="*/ 636670 h 639857"/>
              <a:gd name="connsiteX260" fmla="*/ 362107 w 1341186"/>
              <a:gd name="connsiteY260" fmla="*/ 636781 h 639857"/>
              <a:gd name="connsiteX261" fmla="*/ 363499 w 1341186"/>
              <a:gd name="connsiteY261" fmla="*/ 636886 h 639857"/>
              <a:gd name="connsiteX262" fmla="*/ 364892 w 1341186"/>
              <a:gd name="connsiteY262" fmla="*/ 636990 h 639857"/>
              <a:gd name="connsiteX263" fmla="*/ 366285 w 1341186"/>
              <a:gd name="connsiteY263" fmla="*/ 637094 h 639857"/>
              <a:gd name="connsiteX264" fmla="*/ 367677 w 1341186"/>
              <a:gd name="connsiteY264" fmla="*/ 637198 h 639857"/>
              <a:gd name="connsiteX265" fmla="*/ 369070 w 1341186"/>
              <a:gd name="connsiteY265" fmla="*/ 637296 h 639857"/>
              <a:gd name="connsiteX266" fmla="*/ 370463 w 1341186"/>
              <a:gd name="connsiteY266" fmla="*/ 637394 h 639857"/>
              <a:gd name="connsiteX267" fmla="*/ 371856 w 1341186"/>
              <a:gd name="connsiteY267" fmla="*/ 637492 h 639857"/>
              <a:gd name="connsiteX268" fmla="*/ 373248 w 1341186"/>
              <a:gd name="connsiteY268" fmla="*/ 637583 h 639857"/>
              <a:gd name="connsiteX269" fmla="*/ 374641 w 1341186"/>
              <a:gd name="connsiteY269" fmla="*/ 637674 h 639857"/>
              <a:gd name="connsiteX270" fmla="*/ 376034 w 1341186"/>
              <a:gd name="connsiteY270" fmla="*/ 637759 h 639857"/>
              <a:gd name="connsiteX271" fmla="*/ 377426 w 1341186"/>
              <a:gd name="connsiteY271" fmla="*/ 637850 h 639857"/>
              <a:gd name="connsiteX272" fmla="*/ 378819 w 1341186"/>
              <a:gd name="connsiteY272" fmla="*/ 637935 h 639857"/>
              <a:gd name="connsiteX273" fmla="*/ 380212 w 1341186"/>
              <a:gd name="connsiteY273" fmla="*/ 638020 h 639857"/>
              <a:gd name="connsiteX274" fmla="*/ 381605 w 1341186"/>
              <a:gd name="connsiteY274" fmla="*/ 638098 h 639857"/>
              <a:gd name="connsiteX275" fmla="*/ 382997 w 1341186"/>
              <a:gd name="connsiteY275" fmla="*/ 638176 h 639857"/>
              <a:gd name="connsiteX276" fmla="*/ 384390 w 1341186"/>
              <a:gd name="connsiteY276" fmla="*/ 638254 h 639857"/>
              <a:gd name="connsiteX277" fmla="*/ 385783 w 1341186"/>
              <a:gd name="connsiteY277" fmla="*/ 638326 h 639857"/>
              <a:gd name="connsiteX278" fmla="*/ 387176 w 1341186"/>
              <a:gd name="connsiteY278" fmla="*/ 638404 h 639857"/>
              <a:gd name="connsiteX279" fmla="*/ 388568 w 1341186"/>
              <a:gd name="connsiteY279" fmla="*/ 638476 h 639857"/>
              <a:gd name="connsiteX280" fmla="*/ 389961 w 1341186"/>
              <a:gd name="connsiteY280" fmla="*/ 638541 h 639857"/>
              <a:gd name="connsiteX281" fmla="*/ 391353 w 1341186"/>
              <a:gd name="connsiteY281" fmla="*/ 638613 h 639857"/>
              <a:gd name="connsiteX282" fmla="*/ 392746 w 1341186"/>
              <a:gd name="connsiteY282" fmla="*/ 638678 h 639857"/>
              <a:gd name="connsiteX283" fmla="*/ 394139 w 1341186"/>
              <a:gd name="connsiteY283" fmla="*/ 638737 h 639857"/>
              <a:gd name="connsiteX284" fmla="*/ 395532 w 1341186"/>
              <a:gd name="connsiteY284" fmla="*/ 638802 h 639857"/>
              <a:gd name="connsiteX285" fmla="*/ 396925 w 1341186"/>
              <a:gd name="connsiteY285" fmla="*/ 638860 h 639857"/>
              <a:gd name="connsiteX286" fmla="*/ 398317 w 1341186"/>
              <a:gd name="connsiteY286" fmla="*/ 638919 h 639857"/>
              <a:gd name="connsiteX287" fmla="*/ 399710 w 1341186"/>
              <a:gd name="connsiteY287" fmla="*/ 638978 h 639857"/>
              <a:gd name="connsiteX288" fmla="*/ 401103 w 1341186"/>
              <a:gd name="connsiteY288" fmla="*/ 639030 h 639857"/>
              <a:gd name="connsiteX289" fmla="*/ 402495 w 1341186"/>
              <a:gd name="connsiteY289" fmla="*/ 639082 h 639857"/>
              <a:gd name="connsiteX290" fmla="*/ 403888 w 1341186"/>
              <a:gd name="connsiteY290" fmla="*/ 639134 h 639857"/>
              <a:gd name="connsiteX291" fmla="*/ 405281 w 1341186"/>
              <a:gd name="connsiteY291" fmla="*/ 639180 h 639857"/>
              <a:gd name="connsiteX292" fmla="*/ 406673 w 1341186"/>
              <a:gd name="connsiteY292" fmla="*/ 639225 h 639857"/>
              <a:gd name="connsiteX293" fmla="*/ 408066 w 1341186"/>
              <a:gd name="connsiteY293" fmla="*/ 639271 h 639857"/>
              <a:gd name="connsiteX294" fmla="*/ 409459 w 1341186"/>
              <a:gd name="connsiteY294" fmla="*/ 639317 h 639857"/>
              <a:gd name="connsiteX295" fmla="*/ 410852 w 1341186"/>
              <a:gd name="connsiteY295" fmla="*/ 639362 h 639857"/>
              <a:gd name="connsiteX296" fmla="*/ 412245 w 1341186"/>
              <a:gd name="connsiteY296" fmla="*/ 639401 h 639857"/>
              <a:gd name="connsiteX297" fmla="*/ 413637 w 1341186"/>
              <a:gd name="connsiteY297" fmla="*/ 639440 h 639857"/>
              <a:gd name="connsiteX298" fmla="*/ 415030 w 1341186"/>
              <a:gd name="connsiteY298" fmla="*/ 639473 h 639857"/>
              <a:gd name="connsiteX299" fmla="*/ 416422 w 1341186"/>
              <a:gd name="connsiteY299" fmla="*/ 639512 h 639857"/>
              <a:gd name="connsiteX300" fmla="*/ 417815 w 1341186"/>
              <a:gd name="connsiteY300" fmla="*/ 639545 h 639857"/>
              <a:gd name="connsiteX301" fmla="*/ 419208 w 1341186"/>
              <a:gd name="connsiteY301" fmla="*/ 639571 h 639857"/>
              <a:gd name="connsiteX302" fmla="*/ 420601 w 1341186"/>
              <a:gd name="connsiteY302" fmla="*/ 639603 h 639857"/>
              <a:gd name="connsiteX303" fmla="*/ 421993 w 1341186"/>
              <a:gd name="connsiteY303" fmla="*/ 639630 h 639857"/>
              <a:gd name="connsiteX304" fmla="*/ 423386 w 1341186"/>
              <a:gd name="connsiteY304" fmla="*/ 639656 h 639857"/>
              <a:gd name="connsiteX305" fmla="*/ 424779 w 1341186"/>
              <a:gd name="connsiteY305" fmla="*/ 639682 h 639857"/>
              <a:gd name="connsiteX306" fmla="*/ 426172 w 1341186"/>
              <a:gd name="connsiteY306" fmla="*/ 639708 h 639857"/>
              <a:gd name="connsiteX307" fmla="*/ 427564 w 1341186"/>
              <a:gd name="connsiteY307" fmla="*/ 639727 h 639857"/>
              <a:gd name="connsiteX308" fmla="*/ 428957 w 1341186"/>
              <a:gd name="connsiteY308" fmla="*/ 639747 h 639857"/>
              <a:gd name="connsiteX309" fmla="*/ 430349 w 1341186"/>
              <a:gd name="connsiteY309" fmla="*/ 639766 h 639857"/>
              <a:gd name="connsiteX310" fmla="*/ 431742 w 1341186"/>
              <a:gd name="connsiteY310" fmla="*/ 639779 h 639857"/>
              <a:gd name="connsiteX311" fmla="*/ 433135 w 1341186"/>
              <a:gd name="connsiteY311" fmla="*/ 639799 h 639857"/>
              <a:gd name="connsiteX312" fmla="*/ 434528 w 1341186"/>
              <a:gd name="connsiteY312" fmla="*/ 639812 h 639857"/>
              <a:gd name="connsiteX313" fmla="*/ 435921 w 1341186"/>
              <a:gd name="connsiteY313" fmla="*/ 639825 h 639857"/>
              <a:gd name="connsiteX314" fmla="*/ 437313 w 1341186"/>
              <a:gd name="connsiteY314" fmla="*/ 639832 h 639857"/>
              <a:gd name="connsiteX315" fmla="*/ 438706 w 1341186"/>
              <a:gd name="connsiteY315" fmla="*/ 639838 h 639857"/>
              <a:gd name="connsiteX316" fmla="*/ 440099 w 1341186"/>
              <a:gd name="connsiteY316" fmla="*/ 639851 h 639857"/>
              <a:gd name="connsiteX317" fmla="*/ 441491 w 1341186"/>
              <a:gd name="connsiteY317" fmla="*/ 639851 h 639857"/>
              <a:gd name="connsiteX318" fmla="*/ 442884 w 1341186"/>
              <a:gd name="connsiteY318" fmla="*/ 639858 h 639857"/>
              <a:gd name="connsiteX319" fmla="*/ 444277 w 1341186"/>
              <a:gd name="connsiteY319" fmla="*/ 639858 h 639857"/>
              <a:gd name="connsiteX320" fmla="*/ 445669 w 1341186"/>
              <a:gd name="connsiteY320" fmla="*/ 639858 h 639857"/>
              <a:gd name="connsiteX321" fmla="*/ 447062 w 1341186"/>
              <a:gd name="connsiteY321" fmla="*/ 639858 h 639857"/>
              <a:gd name="connsiteX322" fmla="*/ 448455 w 1341186"/>
              <a:gd name="connsiteY322" fmla="*/ 639858 h 639857"/>
              <a:gd name="connsiteX323" fmla="*/ 449848 w 1341186"/>
              <a:gd name="connsiteY323" fmla="*/ 639851 h 639857"/>
              <a:gd name="connsiteX324" fmla="*/ 451241 w 1341186"/>
              <a:gd name="connsiteY324" fmla="*/ 639845 h 639857"/>
              <a:gd name="connsiteX325" fmla="*/ 452633 w 1341186"/>
              <a:gd name="connsiteY325" fmla="*/ 639838 h 639857"/>
              <a:gd name="connsiteX326" fmla="*/ 454026 w 1341186"/>
              <a:gd name="connsiteY326" fmla="*/ 639832 h 639857"/>
              <a:gd name="connsiteX327" fmla="*/ 455418 w 1341186"/>
              <a:gd name="connsiteY327" fmla="*/ 639819 h 639857"/>
              <a:gd name="connsiteX328" fmla="*/ 456811 w 1341186"/>
              <a:gd name="connsiteY328" fmla="*/ 639812 h 639857"/>
              <a:gd name="connsiteX329" fmla="*/ 458204 w 1341186"/>
              <a:gd name="connsiteY329" fmla="*/ 639799 h 639857"/>
              <a:gd name="connsiteX330" fmla="*/ 459597 w 1341186"/>
              <a:gd name="connsiteY330" fmla="*/ 639779 h 639857"/>
              <a:gd name="connsiteX331" fmla="*/ 460990 w 1341186"/>
              <a:gd name="connsiteY331" fmla="*/ 639766 h 639857"/>
              <a:gd name="connsiteX332" fmla="*/ 462385 w 1341186"/>
              <a:gd name="connsiteY332" fmla="*/ 639747 h 639857"/>
              <a:gd name="connsiteX333" fmla="*/ 463773 w 1341186"/>
              <a:gd name="connsiteY333" fmla="*/ 639727 h 639857"/>
              <a:gd name="connsiteX334" fmla="*/ 465168 w 1341186"/>
              <a:gd name="connsiteY334" fmla="*/ 639708 h 639857"/>
              <a:gd name="connsiteX335" fmla="*/ 466563 w 1341186"/>
              <a:gd name="connsiteY335" fmla="*/ 639688 h 639857"/>
              <a:gd name="connsiteX336" fmla="*/ 467951 w 1341186"/>
              <a:gd name="connsiteY336" fmla="*/ 639662 h 639857"/>
              <a:gd name="connsiteX337" fmla="*/ 469346 w 1341186"/>
              <a:gd name="connsiteY337" fmla="*/ 639636 h 639857"/>
              <a:gd name="connsiteX338" fmla="*/ 470741 w 1341186"/>
              <a:gd name="connsiteY338" fmla="*/ 639610 h 639857"/>
              <a:gd name="connsiteX339" fmla="*/ 472129 w 1341186"/>
              <a:gd name="connsiteY339" fmla="*/ 639584 h 639857"/>
              <a:gd name="connsiteX340" fmla="*/ 473524 w 1341186"/>
              <a:gd name="connsiteY340" fmla="*/ 639551 h 639857"/>
              <a:gd name="connsiteX341" fmla="*/ 474919 w 1341186"/>
              <a:gd name="connsiteY341" fmla="*/ 639519 h 639857"/>
              <a:gd name="connsiteX342" fmla="*/ 476307 w 1341186"/>
              <a:gd name="connsiteY342" fmla="*/ 639486 h 639857"/>
              <a:gd name="connsiteX343" fmla="*/ 477702 w 1341186"/>
              <a:gd name="connsiteY343" fmla="*/ 639454 h 639857"/>
              <a:gd name="connsiteX344" fmla="*/ 479097 w 1341186"/>
              <a:gd name="connsiteY344" fmla="*/ 639421 h 639857"/>
              <a:gd name="connsiteX345" fmla="*/ 480485 w 1341186"/>
              <a:gd name="connsiteY345" fmla="*/ 639382 h 639857"/>
              <a:gd name="connsiteX346" fmla="*/ 481880 w 1341186"/>
              <a:gd name="connsiteY346" fmla="*/ 639343 h 639857"/>
              <a:gd name="connsiteX347" fmla="*/ 483274 w 1341186"/>
              <a:gd name="connsiteY347" fmla="*/ 639304 h 639857"/>
              <a:gd name="connsiteX348" fmla="*/ 484663 w 1341186"/>
              <a:gd name="connsiteY348" fmla="*/ 639264 h 639857"/>
              <a:gd name="connsiteX349" fmla="*/ 486057 w 1341186"/>
              <a:gd name="connsiteY349" fmla="*/ 639219 h 639857"/>
              <a:gd name="connsiteX350" fmla="*/ 487452 w 1341186"/>
              <a:gd name="connsiteY350" fmla="*/ 639180 h 639857"/>
              <a:gd name="connsiteX351" fmla="*/ 488841 w 1341186"/>
              <a:gd name="connsiteY351" fmla="*/ 639134 h 639857"/>
              <a:gd name="connsiteX352" fmla="*/ 490235 w 1341186"/>
              <a:gd name="connsiteY352" fmla="*/ 639082 h 639857"/>
              <a:gd name="connsiteX353" fmla="*/ 491630 w 1341186"/>
              <a:gd name="connsiteY353" fmla="*/ 639036 h 639857"/>
              <a:gd name="connsiteX354" fmla="*/ 493025 w 1341186"/>
              <a:gd name="connsiteY354" fmla="*/ 638984 h 639857"/>
              <a:gd name="connsiteX355" fmla="*/ 494413 w 1341186"/>
              <a:gd name="connsiteY355" fmla="*/ 638939 h 639857"/>
              <a:gd name="connsiteX356" fmla="*/ 495808 w 1341186"/>
              <a:gd name="connsiteY356" fmla="*/ 638880 h 639857"/>
              <a:gd name="connsiteX357" fmla="*/ 497203 w 1341186"/>
              <a:gd name="connsiteY357" fmla="*/ 638828 h 639857"/>
              <a:gd name="connsiteX358" fmla="*/ 498591 w 1341186"/>
              <a:gd name="connsiteY358" fmla="*/ 638776 h 639857"/>
              <a:gd name="connsiteX359" fmla="*/ 499986 w 1341186"/>
              <a:gd name="connsiteY359" fmla="*/ 638717 h 639857"/>
              <a:gd name="connsiteX360" fmla="*/ 501381 w 1341186"/>
              <a:gd name="connsiteY360" fmla="*/ 638658 h 639857"/>
              <a:gd name="connsiteX361" fmla="*/ 502769 w 1341186"/>
              <a:gd name="connsiteY361" fmla="*/ 638600 h 639857"/>
              <a:gd name="connsiteX362" fmla="*/ 504164 w 1341186"/>
              <a:gd name="connsiteY362" fmla="*/ 638535 h 639857"/>
              <a:gd name="connsiteX363" fmla="*/ 505558 w 1341186"/>
              <a:gd name="connsiteY363" fmla="*/ 638476 h 639857"/>
              <a:gd name="connsiteX364" fmla="*/ 506947 w 1341186"/>
              <a:gd name="connsiteY364" fmla="*/ 638411 h 639857"/>
              <a:gd name="connsiteX365" fmla="*/ 508342 w 1341186"/>
              <a:gd name="connsiteY365" fmla="*/ 638346 h 639857"/>
              <a:gd name="connsiteX366" fmla="*/ 509736 w 1341186"/>
              <a:gd name="connsiteY366" fmla="*/ 638280 h 639857"/>
              <a:gd name="connsiteX367" fmla="*/ 511125 w 1341186"/>
              <a:gd name="connsiteY367" fmla="*/ 638209 h 639857"/>
              <a:gd name="connsiteX368" fmla="*/ 512519 w 1341186"/>
              <a:gd name="connsiteY368" fmla="*/ 638143 h 639857"/>
              <a:gd name="connsiteX369" fmla="*/ 513914 w 1341186"/>
              <a:gd name="connsiteY369" fmla="*/ 638072 h 639857"/>
              <a:gd name="connsiteX370" fmla="*/ 515302 w 1341186"/>
              <a:gd name="connsiteY370" fmla="*/ 638000 h 639857"/>
              <a:gd name="connsiteX371" fmla="*/ 516697 w 1341186"/>
              <a:gd name="connsiteY371" fmla="*/ 637928 h 639857"/>
              <a:gd name="connsiteX372" fmla="*/ 518092 w 1341186"/>
              <a:gd name="connsiteY372" fmla="*/ 637850 h 639857"/>
              <a:gd name="connsiteX373" fmla="*/ 519480 w 1341186"/>
              <a:gd name="connsiteY373" fmla="*/ 637772 h 639857"/>
              <a:gd name="connsiteX374" fmla="*/ 520875 w 1341186"/>
              <a:gd name="connsiteY374" fmla="*/ 637694 h 639857"/>
              <a:gd name="connsiteX375" fmla="*/ 522270 w 1341186"/>
              <a:gd name="connsiteY375" fmla="*/ 637616 h 639857"/>
              <a:gd name="connsiteX376" fmla="*/ 523665 w 1341186"/>
              <a:gd name="connsiteY376" fmla="*/ 637537 h 639857"/>
              <a:gd name="connsiteX377" fmla="*/ 525053 w 1341186"/>
              <a:gd name="connsiteY377" fmla="*/ 637453 h 639857"/>
              <a:gd name="connsiteX378" fmla="*/ 526448 w 1341186"/>
              <a:gd name="connsiteY378" fmla="*/ 637368 h 639857"/>
              <a:gd name="connsiteX379" fmla="*/ 527842 w 1341186"/>
              <a:gd name="connsiteY379" fmla="*/ 637283 h 639857"/>
              <a:gd name="connsiteX380" fmla="*/ 529231 w 1341186"/>
              <a:gd name="connsiteY380" fmla="*/ 637198 h 639857"/>
              <a:gd name="connsiteX381" fmla="*/ 530626 w 1341186"/>
              <a:gd name="connsiteY381" fmla="*/ 637114 h 639857"/>
              <a:gd name="connsiteX382" fmla="*/ 532020 w 1341186"/>
              <a:gd name="connsiteY382" fmla="*/ 637022 h 639857"/>
              <a:gd name="connsiteX383" fmla="*/ 533409 w 1341186"/>
              <a:gd name="connsiteY383" fmla="*/ 636931 h 639857"/>
              <a:gd name="connsiteX384" fmla="*/ 534803 w 1341186"/>
              <a:gd name="connsiteY384" fmla="*/ 636840 h 639857"/>
              <a:gd name="connsiteX385" fmla="*/ 536198 w 1341186"/>
              <a:gd name="connsiteY385" fmla="*/ 636749 h 639857"/>
              <a:gd name="connsiteX386" fmla="*/ 537586 w 1341186"/>
              <a:gd name="connsiteY386" fmla="*/ 636657 h 639857"/>
              <a:gd name="connsiteX387" fmla="*/ 538981 w 1341186"/>
              <a:gd name="connsiteY387" fmla="*/ 636560 h 639857"/>
              <a:gd name="connsiteX388" fmla="*/ 540376 w 1341186"/>
              <a:gd name="connsiteY388" fmla="*/ 636462 h 639857"/>
              <a:gd name="connsiteX389" fmla="*/ 541764 w 1341186"/>
              <a:gd name="connsiteY389" fmla="*/ 636364 h 639857"/>
              <a:gd name="connsiteX390" fmla="*/ 543159 w 1341186"/>
              <a:gd name="connsiteY390" fmla="*/ 636266 h 639857"/>
              <a:gd name="connsiteX391" fmla="*/ 544554 w 1341186"/>
              <a:gd name="connsiteY391" fmla="*/ 636162 h 639857"/>
              <a:gd name="connsiteX392" fmla="*/ 545942 w 1341186"/>
              <a:gd name="connsiteY392" fmla="*/ 636058 h 639857"/>
              <a:gd name="connsiteX393" fmla="*/ 547337 w 1341186"/>
              <a:gd name="connsiteY393" fmla="*/ 635954 h 639857"/>
              <a:gd name="connsiteX394" fmla="*/ 548732 w 1341186"/>
              <a:gd name="connsiteY394" fmla="*/ 635849 h 639857"/>
              <a:gd name="connsiteX395" fmla="*/ 550127 w 1341186"/>
              <a:gd name="connsiteY395" fmla="*/ 635745 h 639857"/>
              <a:gd name="connsiteX396" fmla="*/ 551515 w 1341186"/>
              <a:gd name="connsiteY396" fmla="*/ 635634 h 639857"/>
              <a:gd name="connsiteX397" fmla="*/ 552910 w 1341186"/>
              <a:gd name="connsiteY397" fmla="*/ 635523 h 639857"/>
              <a:gd name="connsiteX398" fmla="*/ 554304 w 1341186"/>
              <a:gd name="connsiteY398" fmla="*/ 635413 h 639857"/>
              <a:gd name="connsiteX399" fmla="*/ 555693 w 1341186"/>
              <a:gd name="connsiteY399" fmla="*/ 635302 h 639857"/>
              <a:gd name="connsiteX400" fmla="*/ 557087 w 1341186"/>
              <a:gd name="connsiteY400" fmla="*/ 635191 h 639857"/>
              <a:gd name="connsiteX401" fmla="*/ 558482 w 1341186"/>
              <a:gd name="connsiteY401" fmla="*/ 635074 h 639857"/>
              <a:gd name="connsiteX402" fmla="*/ 559870 w 1341186"/>
              <a:gd name="connsiteY402" fmla="*/ 634956 h 639857"/>
              <a:gd name="connsiteX403" fmla="*/ 561265 w 1341186"/>
              <a:gd name="connsiteY403" fmla="*/ 634839 h 639857"/>
              <a:gd name="connsiteX404" fmla="*/ 562660 w 1341186"/>
              <a:gd name="connsiteY404" fmla="*/ 634722 h 639857"/>
              <a:gd name="connsiteX405" fmla="*/ 564048 w 1341186"/>
              <a:gd name="connsiteY405" fmla="*/ 634598 h 639857"/>
              <a:gd name="connsiteX406" fmla="*/ 565443 w 1341186"/>
              <a:gd name="connsiteY406" fmla="*/ 634474 h 639857"/>
              <a:gd name="connsiteX407" fmla="*/ 566838 w 1341186"/>
              <a:gd name="connsiteY407" fmla="*/ 634357 h 639857"/>
              <a:gd name="connsiteX408" fmla="*/ 568226 w 1341186"/>
              <a:gd name="connsiteY408" fmla="*/ 634226 h 639857"/>
              <a:gd name="connsiteX409" fmla="*/ 569621 w 1341186"/>
              <a:gd name="connsiteY409" fmla="*/ 634103 h 639857"/>
              <a:gd name="connsiteX410" fmla="*/ 571016 w 1341186"/>
              <a:gd name="connsiteY410" fmla="*/ 633972 h 639857"/>
              <a:gd name="connsiteX411" fmla="*/ 572404 w 1341186"/>
              <a:gd name="connsiteY411" fmla="*/ 633848 h 639857"/>
              <a:gd name="connsiteX412" fmla="*/ 573799 w 1341186"/>
              <a:gd name="connsiteY412" fmla="*/ 633718 h 639857"/>
              <a:gd name="connsiteX413" fmla="*/ 575194 w 1341186"/>
              <a:gd name="connsiteY413" fmla="*/ 633581 h 639857"/>
              <a:gd name="connsiteX414" fmla="*/ 576582 w 1341186"/>
              <a:gd name="connsiteY414" fmla="*/ 633451 h 639857"/>
              <a:gd name="connsiteX415" fmla="*/ 577977 w 1341186"/>
              <a:gd name="connsiteY415" fmla="*/ 633314 h 639857"/>
              <a:gd name="connsiteX416" fmla="*/ 579371 w 1341186"/>
              <a:gd name="connsiteY416" fmla="*/ 633177 h 639857"/>
              <a:gd name="connsiteX417" fmla="*/ 580766 w 1341186"/>
              <a:gd name="connsiteY417" fmla="*/ 633040 h 639857"/>
              <a:gd name="connsiteX418" fmla="*/ 582155 w 1341186"/>
              <a:gd name="connsiteY418" fmla="*/ 632903 h 639857"/>
              <a:gd name="connsiteX419" fmla="*/ 583549 w 1341186"/>
              <a:gd name="connsiteY419" fmla="*/ 632766 h 639857"/>
              <a:gd name="connsiteX420" fmla="*/ 584944 w 1341186"/>
              <a:gd name="connsiteY420" fmla="*/ 632623 h 639857"/>
              <a:gd name="connsiteX421" fmla="*/ 586332 w 1341186"/>
              <a:gd name="connsiteY421" fmla="*/ 632480 h 639857"/>
              <a:gd name="connsiteX422" fmla="*/ 587727 w 1341186"/>
              <a:gd name="connsiteY422" fmla="*/ 632336 h 639857"/>
              <a:gd name="connsiteX423" fmla="*/ 589122 w 1341186"/>
              <a:gd name="connsiteY423" fmla="*/ 632186 h 639857"/>
              <a:gd name="connsiteX424" fmla="*/ 590510 w 1341186"/>
              <a:gd name="connsiteY424" fmla="*/ 632043 h 639857"/>
              <a:gd name="connsiteX425" fmla="*/ 591905 w 1341186"/>
              <a:gd name="connsiteY425" fmla="*/ 631893 h 639857"/>
              <a:gd name="connsiteX426" fmla="*/ 593300 w 1341186"/>
              <a:gd name="connsiteY426" fmla="*/ 631743 h 639857"/>
              <a:gd name="connsiteX427" fmla="*/ 594688 w 1341186"/>
              <a:gd name="connsiteY427" fmla="*/ 631593 h 639857"/>
              <a:gd name="connsiteX428" fmla="*/ 596083 w 1341186"/>
              <a:gd name="connsiteY428" fmla="*/ 631437 h 639857"/>
              <a:gd name="connsiteX429" fmla="*/ 597478 w 1341186"/>
              <a:gd name="connsiteY429" fmla="*/ 631287 h 639857"/>
              <a:gd name="connsiteX430" fmla="*/ 598866 w 1341186"/>
              <a:gd name="connsiteY430" fmla="*/ 631130 h 639857"/>
              <a:gd name="connsiteX431" fmla="*/ 600261 w 1341186"/>
              <a:gd name="connsiteY431" fmla="*/ 630967 h 639857"/>
              <a:gd name="connsiteX432" fmla="*/ 601655 w 1341186"/>
              <a:gd name="connsiteY432" fmla="*/ 630811 h 639857"/>
              <a:gd name="connsiteX433" fmla="*/ 603044 w 1341186"/>
              <a:gd name="connsiteY433" fmla="*/ 630655 h 639857"/>
              <a:gd name="connsiteX434" fmla="*/ 604438 w 1341186"/>
              <a:gd name="connsiteY434" fmla="*/ 630492 h 639857"/>
              <a:gd name="connsiteX435" fmla="*/ 605833 w 1341186"/>
              <a:gd name="connsiteY435" fmla="*/ 630329 h 639857"/>
              <a:gd name="connsiteX436" fmla="*/ 607222 w 1341186"/>
              <a:gd name="connsiteY436" fmla="*/ 630166 h 639857"/>
              <a:gd name="connsiteX437" fmla="*/ 608616 w 1341186"/>
              <a:gd name="connsiteY437" fmla="*/ 629996 h 639857"/>
              <a:gd name="connsiteX438" fmla="*/ 610011 w 1341186"/>
              <a:gd name="connsiteY438" fmla="*/ 629827 h 639857"/>
              <a:gd name="connsiteX439" fmla="*/ 611406 w 1341186"/>
              <a:gd name="connsiteY439" fmla="*/ 629664 h 639857"/>
              <a:gd name="connsiteX440" fmla="*/ 612794 w 1341186"/>
              <a:gd name="connsiteY440" fmla="*/ 629488 h 639857"/>
              <a:gd name="connsiteX441" fmla="*/ 614189 w 1341186"/>
              <a:gd name="connsiteY441" fmla="*/ 629319 h 639857"/>
              <a:gd name="connsiteX442" fmla="*/ 615584 w 1341186"/>
              <a:gd name="connsiteY442" fmla="*/ 629143 h 639857"/>
              <a:gd name="connsiteX443" fmla="*/ 616972 w 1341186"/>
              <a:gd name="connsiteY443" fmla="*/ 628973 h 639857"/>
              <a:gd name="connsiteX444" fmla="*/ 618367 w 1341186"/>
              <a:gd name="connsiteY444" fmla="*/ 628797 h 639857"/>
              <a:gd name="connsiteX445" fmla="*/ 619762 w 1341186"/>
              <a:gd name="connsiteY445" fmla="*/ 628615 h 639857"/>
              <a:gd name="connsiteX446" fmla="*/ 621150 w 1341186"/>
              <a:gd name="connsiteY446" fmla="*/ 628439 h 639857"/>
              <a:gd name="connsiteX447" fmla="*/ 622545 w 1341186"/>
              <a:gd name="connsiteY447" fmla="*/ 628256 h 639857"/>
              <a:gd name="connsiteX448" fmla="*/ 623939 w 1341186"/>
              <a:gd name="connsiteY448" fmla="*/ 628074 h 639857"/>
              <a:gd name="connsiteX449" fmla="*/ 625328 w 1341186"/>
              <a:gd name="connsiteY449" fmla="*/ 627891 h 639857"/>
              <a:gd name="connsiteX450" fmla="*/ 626723 w 1341186"/>
              <a:gd name="connsiteY450" fmla="*/ 627709 h 639857"/>
              <a:gd name="connsiteX451" fmla="*/ 628117 w 1341186"/>
              <a:gd name="connsiteY451" fmla="*/ 627520 h 639857"/>
              <a:gd name="connsiteX452" fmla="*/ 629506 w 1341186"/>
              <a:gd name="connsiteY452" fmla="*/ 627331 h 639857"/>
              <a:gd name="connsiteX453" fmla="*/ 630900 w 1341186"/>
              <a:gd name="connsiteY453" fmla="*/ 627142 h 639857"/>
              <a:gd name="connsiteX454" fmla="*/ 632295 w 1341186"/>
              <a:gd name="connsiteY454" fmla="*/ 626953 h 639857"/>
              <a:gd name="connsiteX455" fmla="*/ 633683 w 1341186"/>
              <a:gd name="connsiteY455" fmla="*/ 626757 h 639857"/>
              <a:gd name="connsiteX456" fmla="*/ 635078 w 1341186"/>
              <a:gd name="connsiteY456" fmla="*/ 626568 h 639857"/>
              <a:gd name="connsiteX457" fmla="*/ 636473 w 1341186"/>
              <a:gd name="connsiteY457" fmla="*/ 626373 h 639857"/>
              <a:gd name="connsiteX458" fmla="*/ 637861 w 1341186"/>
              <a:gd name="connsiteY458" fmla="*/ 626170 h 639857"/>
              <a:gd name="connsiteX459" fmla="*/ 639256 w 1341186"/>
              <a:gd name="connsiteY459" fmla="*/ 625975 h 639857"/>
              <a:gd name="connsiteX460" fmla="*/ 640651 w 1341186"/>
              <a:gd name="connsiteY460" fmla="*/ 625773 h 639857"/>
              <a:gd name="connsiteX461" fmla="*/ 642046 w 1341186"/>
              <a:gd name="connsiteY461" fmla="*/ 625571 h 639857"/>
              <a:gd name="connsiteX462" fmla="*/ 643434 w 1341186"/>
              <a:gd name="connsiteY462" fmla="*/ 625369 h 639857"/>
              <a:gd name="connsiteX463" fmla="*/ 644829 w 1341186"/>
              <a:gd name="connsiteY463" fmla="*/ 625167 h 639857"/>
              <a:gd name="connsiteX464" fmla="*/ 646223 w 1341186"/>
              <a:gd name="connsiteY464" fmla="*/ 624958 h 639857"/>
              <a:gd name="connsiteX465" fmla="*/ 647612 w 1341186"/>
              <a:gd name="connsiteY465" fmla="*/ 624750 h 639857"/>
              <a:gd name="connsiteX466" fmla="*/ 649007 w 1341186"/>
              <a:gd name="connsiteY466" fmla="*/ 624541 h 639857"/>
              <a:gd name="connsiteX467" fmla="*/ 650401 w 1341186"/>
              <a:gd name="connsiteY467" fmla="*/ 624332 h 639857"/>
              <a:gd name="connsiteX468" fmla="*/ 651790 w 1341186"/>
              <a:gd name="connsiteY468" fmla="*/ 624117 h 639857"/>
              <a:gd name="connsiteX469" fmla="*/ 653184 w 1341186"/>
              <a:gd name="connsiteY469" fmla="*/ 623902 h 639857"/>
              <a:gd name="connsiteX470" fmla="*/ 654579 w 1341186"/>
              <a:gd name="connsiteY470" fmla="*/ 623687 h 639857"/>
              <a:gd name="connsiteX471" fmla="*/ 655967 w 1341186"/>
              <a:gd name="connsiteY471" fmla="*/ 623472 h 639857"/>
              <a:gd name="connsiteX472" fmla="*/ 657362 w 1341186"/>
              <a:gd name="connsiteY472" fmla="*/ 623251 h 639857"/>
              <a:gd name="connsiteX473" fmla="*/ 658757 w 1341186"/>
              <a:gd name="connsiteY473" fmla="*/ 623029 h 639857"/>
              <a:gd name="connsiteX474" fmla="*/ 660145 w 1341186"/>
              <a:gd name="connsiteY474" fmla="*/ 622807 h 639857"/>
              <a:gd name="connsiteX475" fmla="*/ 661540 w 1341186"/>
              <a:gd name="connsiteY475" fmla="*/ 622586 h 639857"/>
              <a:gd name="connsiteX476" fmla="*/ 662935 w 1341186"/>
              <a:gd name="connsiteY476" fmla="*/ 622358 h 639857"/>
              <a:gd name="connsiteX477" fmla="*/ 664323 w 1341186"/>
              <a:gd name="connsiteY477" fmla="*/ 622136 h 639857"/>
              <a:gd name="connsiteX478" fmla="*/ 665718 w 1341186"/>
              <a:gd name="connsiteY478" fmla="*/ 621908 h 639857"/>
              <a:gd name="connsiteX479" fmla="*/ 667113 w 1341186"/>
              <a:gd name="connsiteY479" fmla="*/ 621673 h 639857"/>
              <a:gd name="connsiteX480" fmla="*/ 668501 w 1341186"/>
              <a:gd name="connsiteY480" fmla="*/ 621445 h 639857"/>
              <a:gd name="connsiteX481" fmla="*/ 669896 w 1341186"/>
              <a:gd name="connsiteY481" fmla="*/ 621210 h 639857"/>
              <a:gd name="connsiteX482" fmla="*/ 671291 w 1341186"/>
              <a:gd name="connsiteY482" fmla="*/ 620976 h 639857"/>
              <a:gd name="connsiteX483" fmla="*/ 672685 w 1341186"/>
              <a:gd name="connsiteY483" fmla="*/ 620741 h 639857"/>
              <a:gd name="connsiteX484" fmla="*/ 674074 w 1341186"/>
              <a:gd name="connsiteY484" fmla="*/ 620500 h 639857"/>
              <a:gd name="connsiteX485" fmla="*/ 675468 w 1341186"/>
              <a:gd name="connsiteY485" fmla="*/ 620259 h 639857"/>
              <a:gd name="connsiteX486" fmla="*/ 676863 w 1341186"/>
              <a:gd name="connsiteY486" fmla="*/ 620018 h 639857"/>
              <a:gd name="connsiteX487" fmla="*/ 678251 w 1341186"/>
              <a:gd name="connsiteY487" fmla="*/ 619777 h 639857"/>
              <a:gd name="connsiteX488" fmla="*/ 679646 w 1341186"/>
              <a:gd name="connsiteY488" fmla="*/ 619529 h 639857"/>
              <a:gd name="connsiteX489" fmla="*/ 681041 w 1341186"/>
              <a:gd name="connsiteY489" fmla="*/ 619281 h 639857"/>
              <a:gd name="connsiteX490" fmla="*/ 682429 w 1341186"/>
              <a:gd name="connsiteY490" fmla="*/ 619034 h 639857"/>
              <a:gd name="connsiteX491" fmla="*/ 683824 w 1341186"/>
              <a:gd name="connsiteY491" fmla="*/ 618786 h 639857"/>
              <a:gd name="connsiteX492" fmla="*/ 685219 w 1341186"/>
              <a:gd name="connsiteY492" fmla="*/ 618532 h 639857"/>
              <a:gd name="connsiteX493" fmla="*/ 686607 w 1341186"/>
              <a:gd name="connsiteY493" fmla="*/ 618284 h 639857"/>
              <a:gd name="connsiteX494" fmla="*/ 688002 w 1341186"/>
              <a:gd name="connsiteY494" fmla="*/ 618030 h 639857"/>
              <a:gd name="connsiteX495" fmla="*/ 689397 w 1341186"/>
              <a:gd name="connsiteY495" fmla="*/ 617769 h 639857"/>
              <a:gd name="connsiteX496" fmla="*/ 690785 w 1341186"/>
              <a:gd name="connsiteY496" fmla="*/ 617515 h 639857"/>
              <a:gd name="connsiteX497" fmla="*/ 692180 w 1341186"/>
              <a:gd name="connsiteY497" fmla="*/ 617254 h 639857"/>
              <a:gd name="connsiteX498" fmla="*/ 693575 w 1341186"/>
              <a:gd name="connsiteY498" fmla="*/ 616987 h 639857"/>
              <a:gd name="connsiteX499" fmla="*/ 694963 w 1341186"/>
              <a:gd name="connsiteY499" fmla="*/ 616726 h 639857"/>
              <a:gd name="connsiteX500" fmla="*/ 696358 w 1341186"/>
              <a:gd name="connsiteY500" fmla="*/ 616459 h 639857"/>
              <a:gd name="connsiteX501" fmla="*/ 697752 w 1341186"/>
              <a:gd name="connsiteY501" fmla="*/ 616192 h 639857"/>
              <a:gd name="connsiteX502" fmla="*/ 699147 w 1341186"/>
              <a:gd name="connsiteY502" fmla="*/ 615925 h 639857"/>
              <a:gd name="connsiteX503" fmla="*/ 700536 w 1341186"/>
              <a:gd name="connsiteY503" fmla="*/ 615657 h 639857"/>
              <a:gd name="connsiteX504" fmla="*/ 701930 w 1341186"/>
              <a:gd name="connsiteY504" fmla="*/ 615384 h 639857"/>
              <a:gd name="connsiteX505" fmla="*/ 703325 w 1341186"/>
              <a:gd name="connsiteY505" fmla="*/ 615110 h 639857"/>
              <a:gd name="connsiteX506" fmla="*/ 704713 w 1341186"/>
              <a:gd name="connsiteY506" fmla="*/ 614836 h 639857"/>
              <a:gd name="connsiteX507" fmla="*/ 706108 w 1341186"/>
              <a:gd name="connsiteY507" fmla="*/ 614556 h 639857"/>
              <a:gd name="connsiteX508" fmla="*/ 707503 w 1341186"/>
              <a:gd name="connsiteY508" fmla="*/ 614276 h 639857"/>
              <a:gd name="connsiteX509" fmla="*/ 708891 w 1341186"/>
              <a:gd name="connsiteY509" fmla="*/ 613995 h 639857"/>
              <a:gd name="connsiteX510" fmla="*/ 710286 w 1341186"/>
              <a:gd name="connsiteY510" fmla="*/ 613715 h 639857"/>
              <a:gd name="connsiteX511" fmla="*/ 711681 w 1341186"/>
              <a:gd name="connsiteY511" fmla="*/ 613428 h 639857"/>
              <a:gd name="connsiteX512" fmla="*/ 713069 w 1341186"/>
              <a:gd name="connsiteY512" fmla="*/ 613142 h 639857"/>
              <a:gd name="connsiteX513" fmla="*/ 714464 w 1341186"/>
              <a:gd name="connsiteY513" fmla="*/ 612855 h 639857"/>
              <a:gd name="connsiteX514" fmla="*/ 715859 w 1341186"/>
              <a:gd name="connsiteY514" fmla="*/ 612561 h 639857"/>
              <a:gd name="connsiteX515" fmla="*/ 717247 w 1341186"/>
              <a:gd name="connsiteY515" fmla="*/ 612268 h 639857"/>
              <a:gd name="connsiteX516" fmla="*/ 718642 w 1341186"/>
              <a:gd name="connsiteY516" fmla="*/ 611975 h 639857"/>
              <a:gd name="connsiteX517" fmla="*/ 720036 w 1341186"/>
              <a:gd name="connsiteY517" fmla="*/ 611682 h 639857"/>
              <a:gd name="connsiteX518" fmla="*/ 721425 w 1341186"/>
              <a:gd name="connsiteY518" fmla="*/ 611382 h 639857"/>
              <a:gd name="connsiteX519" fmla="*/ 722819 w 1341186"/>
              <a:gd name="connsiteY519" fmla="*/ 611082 h 639857"/>
              <a:gd name="connsiteX520" fmla="*/ 724214 w 1341186"/>
              <a:gd name="connsiteY520" fmla="*/ 610782 h 639857"/>
              <a:gd name="connsiteX521" fmla="*/ 725603 w 1341186"/>
              <a:gd name="connsiteY521" fmla="*/ 610476 h 639857"/>
              <a:gd name="connsiteX522" fmla="*/ 726997 w 1341186"/>
              <a:gd name="connsiteY522" fmla="*/ 610176 h 639857"/>
              <a:gd name="connsiteX523" fmla="*/ 728392 w 1341186"/>
              <a:gd name="connsiteY523" fmla="*/ 609863 h 639857"/>
              <a:gd name="connsiteX524" fmla="*/ 729787 w 1341186"/>
              <a:gd name="connsiteY524" fmla="*/ 609557 h 639857"/>
              <a:gd name="connsiteX525" fmla="*/ 731175 w 1341186"/>
              <a:gd name="connsiteY525" fmla="*/ 609244 h 639857"/>
              <a:gd name="connsiteX526" fmla="*/ 732570 w 1341186"/>
              <a:gd name="connsiteY526" fmla="*/ 608931 h 639857"/>
              <a:gd name="connsiteX527" fmla="*/ 733965 w 1341186"/>
              <a:gd name="connsiteY527" fmla="*/ 608618 h 639857"/>
              <a:gd name="connsiteX528" fmla="*/ 735353 w 1341186"/>
              <a:gd name="connsiteY528" fmla="*/ 608305 h 639857"/>
              <a:gd name="connsiteX529" fmla="*/ 736748 w 1341186"/>
              <a:gd name="connsiteY529" fmla="*/ 607986 h 639857"/>
              <a:gd name="connsiteX530" fmla="*/ 738143 w 1341186"/>
              <a:gd name="connsiteY530" fmla="*/ 607660 h 639857"/>
              <a:gd name="connsiteX531" fmla="*/ 739531 w 1341186"/>
              <a:gd name="connsiteY531" fmla="*/ 607341 h 639857"/>
              <a:gd name="connsiteX532" fmla="*/ 740926 w 1341186"/>
              <a:gd name="connsiteY532" fmla="*/ 607015 h 639857"/>
              <a:gd name="connsiteX533" fmla="*/ 742320 w 1341186"/>
              <a:gd name="connsiteY533" fmla="*/ 606689 h 639857"/>
              <a:gd name="connsiteX534" fmla="*/ 743709 w 1341186"/>
              <a:gd name="connsiteY534" fmla="*/ 606363 h 639857"/>
              <a:gd name="connsiteX535" fmla="*/ 745104 w 1341186"/>
              <a:gd name="connsiteY535" fmla="*/ 606031 h 639857"/>
              <a:gd name="connsiteX536" fmla="*/ 746498 w 1341186"/>
              <a:gd name="connsiteY536" fmla="*/ 605698 h 639857"/>
              <a:gd name="connsiteX537" fmla="*/ 747887 w 1341186"/>
              <a:gd name="connsiteY537" fmla="*/ 605366 h 639857"/>
              <a:gd name="connsiteX538" fmla="*/ 749281 w 1341186"/>
              <a:gd name="connsiteY538" fmla="*/ 605027 h 639857"/>
              <a:gd name="connsiteX539" fmla="*/ 750676 w 1341186"/>
              <a:gd name="connsiteY539" fmla="*/ 604688 h 639857"/>
              <a:gd name="connsiteX540" fmla="*/ 752064 w 1341186"/>
              <a:gd name="connsiteY540" fmla="*/ 604349 h 639857"/>
              <a:gd name="connsiteX541" fmla="*/ 753459 w 1341186"/>
              <a:gd name="connsiteY541" fmla="*/ 604004 h 639857"/>
              <a:gd name="connsiteX542" fmla="*/ 754854 w 1341186"/>
              <a:gd name="connsiteY542" fmla="*/ 603658 h 639857"/>
              <a:gd name="connsiteX543" fmla="*/ 756242 w 1341186"/>
              <a:gd name="connsiteY543" fmla="*/ 603313 h 639857"/>
              <a:gd name="connsiteX544" fmla="*/ 757637 w 1341186"/>
              <a:gd name="connsiteY544" fmla="*/ 602967 h 639857"/>
              <a:gd name="connsiteX545" fmla="*/ 759032 w 1341186"/>
              <a:gd name="connsiteY545" fmla="*/ 602615 h 639857"/>
              <a:gd name="connsiteX546" fmla="*/ 760427 w 1341186"/>
              <a:gd name="connsiteY546" fmla="*/ 602264 h 639857"/>
              <a:gd name="connsiteX547" fmla="*/ 761815 w 1341186"/>
              <a:gd name="connsiteY547" fmla="*/ 601905 h 639857"/>
              <a:gd name="connsiteX548" fmla="*/ 763210 w 1341186"/>
              <a:gd name="connsiteY548" fmla="*/ 601553 h 639857"/>
              <a:gd name="connsiteX549" fmla="*/ 764604 w 1341186"/>
              <a:gd name="connsiteY549" fmla="*/ 601188 h 639857"/>
              <a:gd name="connsiteX550" fmla="*/ 765993 w 1341186"/>
              <a:gd name="connsiteY550" fmla="*/ 600830 h 639857"/>
              <a:gd name="connsiteX551" fmla="*/ 767388 w 1341186"/>
              <a:gd name="connsiteY551" fmla="*/ 600465 h 639857"/>
              <a:gd name="connsiteX552" fmla="*/ 768782 w 1341186"/>
              <a:gd name="connsiteY552" fmla="*/ 600100 h 639857"/>
              <a:gd name="connsiteX553" fmla="*/ 770171 w 1341186"/>
              <a:gd name="connsiteY553" fmla="*/ 599735 h 639857"/>
              <a:gd name="connsiteX554" fmla="*/ 771565 w 1341186"/>
              <a:gd name="connsiteY554" fmla="*/ 599363 h 639857"/>
              <a:gd name="connsiteX555" fmla="*/ 772960 w 1341186"/>
              <a:gd name="connsiteY555" fmla="*/ 598992 h 639857"/>
              <a:gd name="connsiteX556" fmla="*/ 774348 w 1341186"/>
              <a:gd name="connsiteY556" fmla="*/ 598614 h 639857"/>
              <a:gd name="connsiteX557" fmla="*/ 775743 w 1341186"/>
              <a:gd name="connsiteY557" fmla="*/ 598242 h 639857"/>
              <a:gd name="connsiteX558" fmla="*/ 777138 w 1341186"/>
              <a:gd name="connsiteY558" fmla="*/ 597858 h 639857"/>
              <a:gd name="connsiteX559" fmla="*/ 778526 w 1341186"/>
              <a:gd name="connsiteY559" fmla="*/ 597480 h 639857"/>
              <a:gd name="connsiteX560" fmla="*/ 779921 w 1341186"/>
              <a:gd name="connsiteY560" fmla="*/ 597095 h 639857"/>
              <a:gd name="connsiteX561" fmla="*/ 781316 w 1341186"/>
              <a:gd name="connsiteY561" fmla="*/ 596710 h 639857"/>
              <a:gd name="connsiteX562" fmla="*/ 782704 w 1341186"/>
              <a:gd name="connsiteY562" fmla="*/ 596326 h 639857"/>
              <a:gd name="connsiteX563" fmla="*/ 784099 w 1341186"/>
              <a:gd name="connsiteY563" fmla="*/ 595935 h 639857"/>
              <a:gd name="connsiteX564" fmla="*/ 785494 w 1341186"/>
              <a:gd name="connsiteY564" fmla="*/ 595537 h 639857"/>
              <a:gd name="connsiteX565" fmla="*/ 786882 w 1341186"/>
              <a:gd name="connsiteY565" fmla="*/ 595146 h 639857"/>
              <a:gd name="connsiteX566" fmla="*/ 788277 w 1341186"/>
              <a:gd name="connsiteY566" fmla="*/ 594749 h 639857"/>
              <a:gd name="connsiteX567" fmla="*/ 789671 w 1341186"/>
              <a:gd name="connsiteY567" fmla="*/ 594351 h 639857"/>
              <a:gd name="connsiteX568" fmla="*/ 791066 w 1341186"/>
              <a:gd name="connsiteY568" fmla="*/ 593947 h 639857"/>
              <a:gd name="connsiteX569" fmla="*/ 792455 w 1341186"/>
              <a:gd name="connsiteY569" fmla="*/ 593543 h 639857"/>
              <a:gd name="connsiteX570" fmla="*/ 793849 w 1341186"/>
              <a:gd name="connsiteY570" fmla="*/ 593139 h 639857"/>
              <a:gd name="connsiteX571" fmla="*/ 795244 w 1341186"/>
              <a:gd name="connsiteY571" fmla="*/ 592728 h 639857"/>
              <a:gd name="connsiteX572" fmla="*/ 796632 w 1341186"/>
              <a:gd name="connsiteY572" fmla="*/ 592318 h 639857"/>
              <a:gd name="connsiteX573" fmla="*/ 798027 w 1341186"/>
              <a:gd name="connsiteY573" fmla="*/ 591907 h 639857"/>
              <a:gd name="connsiteX574" fmla="*/ 799422 w 1341186"/>
              <a:gd name="connsiteY574" fmla="*/ 591490 h 639857"/>
              <a:gd name="connsiteX575" fmla="*/ 800810 w 1341186"/>
              <a:gd name="connsiteY575" fmla="*/ 591073 h 639857"/>
              <a:gd name="connsiteX576" fmla="*/ 802205 w 1341186"/>
              <a:gd name="connsiteY576" fmla="*/ 590656 h 639857"/>
              <a:gd name="connsiteX577" fmla="*/ 803600 w 1341186"/>
              <a:gd name="connsiteY577" fmla="*/ 590232 h 639857"/>
              <a:gd name="connsiteX578" fmla="*/ 804988 w 1341186"/>
              <a:gd name="connsiteY578" fmla="*/ 589802 h 639857"/>
              <a:gd name="connsiteX579" fmla="*/ 806383 w 1341186"/>
              <a:gd name="connsiteY579" fmla="*/ 589378 h 639857"/>
              <a:gd name="connsiteX580" fmla="*/ 807778 w 1341186"/>
              <a:gd name="connsiteY580" fmla="*/ 588948 h 639857"/>
              <a:gd name="connsiteX581" fmla="*/ 809166 w 1341186"/>
              <a:gd name="connsiteY581" fmla="*/ 588511 h 639857"/>
              <a:gd name="connsiteX582" fmla="*/ 810561 w 1341186"/>
              <a:gd name="connsiteY582" fmla="*/ 588081 h 639857"/>
              <a:gd name="connsiteX583" fmla="*/ 811956 w 1341186"/>
              <a:gd name="connsiteY583" fmla="*/ 587644 h 639857"/>
              <a:gd name="connsiteX584" fmla="*/ 813344 w 1341186"/>
              <a:gd name="connsiteY584" fmla="*/ 587201 h 639857"/>
              <a:gd name="connsiteX585" fmla="*/ 814739 w 1341186"/>
              <a:gd name="connsiteY585" fmla="*/ 586758 h 639857"/>
              <a:gd name="connsiteX586" fmla="*/ 816133 w 1341186"/>
              <a:gd name="connsiteY586" fmla="*/ 586315 h 639857"/>
              <a:gd name="connsiteX587" fmla="*/ 817522 w 1341186"/>
              <a:gd name="connsiteY587" fmla="*/ 585865 h 639857"/>
              <a:gd name="connsiteX588" fmla="*/ 818916 w 1341186"/>
              <a:gd name="connsiteY588" fmla="*/ 585415 h 639857"/>
              <a:gd name="connsiteX589" fmla="*/ 820311 w 1341186"/>
              <a:gd name="connsiteY589" fmla="*/ 584966 h 639857"/>
              <a:gd name="connsiteX590" fmla="*/ 821706 w 1341186"/>
              <a:gd name="connsiteY590" fmla="*/ 584509 h 639857"/>
              <a:gd name="connsiteX591" fmla="*/ 823094 w 1341186"/>
              <a:gd name="connsiteY591" fmla="*/ 584053 h 639857"/>
              <a:gd name="connsiteX592" fmla="*/ 824489 w 1341186"/>
              <a:gd name="connsiteY592" fmla="*/ 583590 h 639857"/>
              <a:gd name="connsiteX593" fmla="*/ 825884 w 1341186"/>
              <a:gd name="connsiteY593" fmla="*/ 583128 h 639857"/>
              <a:gd name="connsiteX594" fmla="*/ 827272 w 1341186"/>
              <a:gd name="connsiteY594" fmla="*/ 582658 h 639857"/>
              <a:gd name="connsiteX595" fmla="*/ 828667 w 1341186"/>
              <a:gd name="connsiteY595" fmla="*/ 582196 h 639857"/>
              <a:gd name="connsiteX596" fmla="*/ 830062 w 1341186"/>
              <a:gd name="connsiteY596" fmla="*/ 581720 h 639857"/>
              <a:gd name="connsiteX597" fmla="*/ 831450 w 1341186"/>
              <a:gd name="connsiteY597" fmla="*/ 581251 h 639857"/>
              <a:gd name="connsiteX598" fmla="*/ 832845 w 1341186"/>
              <a:gd name="connsiteY598" fmla="*/ 580775 h 639857"/>
              <a:gd name="connsiteX599" fmla="*/ 834240 w 1341186"/>
              <a:gd name="connsiteY599" fmla="*/ 580292 h 639857"/>
              <a:gd name="connsiteX600" fmla="*/ 835628 w 1341186"/>
              <a:gd name="connsiteY600" fmla="*/ 579810 h 639857"/>
              <a:gd name="connsiteX601" fmla="*/ 837023 w 1341186"/>
              <a:gd name="connsiteY601" fmla="*/ 579328 h 639857"/>
              <a:gd name="connsiteX602" fmla="*/ 838417 w 1341186"/>
              <a:gd name="connsiteY602" fmla="*/ 578839 h 639857"/>
              <a:gd name="connsiteX603" fmla="*/ 839806 w 1341186"/>
              <a:gd name="connsiteY603" fmla="*/ 578350 h 639857"/>
              <a:gd name="connsiteX604" fmla="*/ 841200 w 1341186"/>
              <a:gd name="connsiteY604" fmla="*/ 577855 h 639857"/>
              <a:gd name="connsiteX605" fmla="*/ 842595 w 1341186"/>
              <a:gd name="connsiteY605" fmla="*/ 577359 h 639857"/>
              <a:gd name="connsiteX606" fmla="*/ 843984 w 1341186"/>
              <a:gd name="connsiteY606" fmla="*/ 576864 h 639857"/>
              <a:gd name="connsiteX607" fmla="*/ 845378 w 1341186"/>
              <a:gd name="connsiteY607" fmla="*/ 576362 h 639857"/>
              <a:gd name="connsiteX608" fmla="*/ 846773 w 1341186"/>
              <a:gd name="connsiteY608" fmla="*/ 575860 h 639857"/>
              <a:gd name="connsiteX609" fmla="*/ 848161 w 1341186"/>
              <a:gd name="connsiteY609" fmla="*/ 575352 h 639857"/>
              <a:gd name="connsiteX610" fmla="*/ 849556 w 1341186"/>
              <a:gd name="connsiteY610" fmla="*/ 574844 h 639857"/>
              <a:gd name="connsiteX611" fmla="*/ 850951 w 1341186"/>
              <a:gd name="connsiteY611" fmla="*/ 574329 h 639857"/>
              <a:gd name="connsiteX612" fmla="*/ 852346 w 1341186"/>
              <a:gd name="connsiteY612" fmla="*/ 573814 h 639857"/>
              <a:gd name="connsiteX613" fmla="*/ 853734 w 1341186"/>
              <a:gd name="connsiteY613" fmla="*/ 573299 h 639857"/>
              <a:gd name="connsiteX614" fmla="*/ 855129 w 1341186"/>
              <a:gd name="connsiteY614" fmla="*/ 572777 h 639857"/>
              <a:gd name="connsiteX615" fmla="*/ 856524 w 1341186"/>
              <a:gd name="connsiteY615" fmla="*/ 572250 h 639857"/>
              <a:gd name="connsiteX616" fmla="*/ 857912 w 1341186"/>
              <a:gd name="connsiteY616" fmla="*/ 571728 h 639857"/>
              <a:gd name="connsiteX617" fmla="*/ 859307 w 1341186"/>
              <a:gd name="connsiteY617" fmla="*/ 571194 h 639857"/>
              <a:gd name="connsiteX618" fmla="*/ 860701 w 1341186"/>
              <a:gd name="connsiteY618" fmla="*/ 570666 h 639857"/>
              <a:gd name="connsiteX619" fmla="*/ 862090 w 1341186"/>
              <a:gd name="connsiteY619" fmla="*/ 570125 h 639857"/>
              <a:gd name="connsiteX620" fmla="*/ 863484 w 1341186"/>
              <a:gd name="connsiteY620" fmla="*/ 569590 h 639857"/>
              <a:gd name="connsiteX621" fmla="*/ 864879 w 1341186"/>
              <a:gd name="connsiteY621" fmla="*/ 569049 h 639857"/>
              <a:gd name="connsiteX622" fmla="*/ 866268 w 1341186"/>
              <a:gd name="connsiteY622" fmla="*/ 568502 h 639857"/>
              <a:gd name="connsiteX623" fmla="*/ 867662 w 1341186"/>
              <a:gd name="connsiteY623" fmla="*/ 567954 h 639857"/>
              <a:gd name="connsiteX624" fmla="*/ 869057 w 1341186"/>
              <a:gd name="connsiteY624" fmla="*/ 567407 h 639857"/>
              <a:gd name="connsiteX625" fmla="*/ 870445 w 1341186"/>
              <a:gd name="connsiteY625" fmla="*/ 566853 h 639857"/>
              <a:gd name="connsiteX626" fmla="*/ 871840 w 1341186"/>
              <a:gd name="connsiteY626" fmla="*/ 566292 h 639857"/>
              <a:gd name="connsiteX627" fmla="*/ 873235 w 1341186"/>
              <a:gd name="connsiteY627" fmla="*/ 565732 h 639857"/>
              <a:gd name="connsiteX628" fmla="*/ 874623 w 1341186"/>
              <a:gd name="connsiteY628" fmla="*/ 565171 h 639857"/>
              <a:gd name="connsiteX629" fmla="*/ 876018 w 1341186"/>
              <a:gd name="connsiteY629" fmla="*/ 564604 h 639857"/>
              <a:gd name="connsiteX630" fmla="*/ 877413 w 1341186"/>
              <a:gd name="connsiteY630" fmla="*/ 564031 h 639857"/>
              <a:gd name="connsiteX631" fmla="*/ 878808 w 1341186"/>
              <a:gd name="connsiteY631" fmla="*/ 563464 h 639857"/>
              <a:gd name="connsiteX632" fmla="*/ 880196 w 1341186"/>
              <a:gd name="connsiteY632" fmla="*/ 562884 h 639857"/>
              <a:gd name="connsiteX633" fmla="*/ 881591 w 1341186"/>
              <a:gd name="connsiteY633" fmla="*/ 562304 h 639857"/>
              <a:gd name="connsiteX634" fmla="*/ 882985 w 1341186"/>
              <a:gd name="connsiteY634" fmla="*/ 561723 h 639857"/>
              <a:gd name="connsiteX635" fmla="*/ 884374 w 1341186"/>
              <a:gd name="connsiteY635" fmla="*/ 561137 h 639857"/>
              <a:gd name="connsiteX636" fmla="*/ 885769 w 1341186"/>
              <a:gd name="connsiteY636" fmla="*/ 560550 h 639857"/>
              <a:gd name="connsiteX637" fmla="*/ 887163 w 1341186"/>
              <a:gd name="connsiteY637" fmla="*/ 559957 h 639857"/>
              <a:gd name="connsiteX638" fmla="*/ 888552 w 1341186"/>
              <a:gd name="connsiteY638" fmla="*/ 559364 h 639857"/>
              <a:gd name="connsiteX639" fmla="*/ 889946 w 1341186"/>
              <a:gd name="connsiteY639" fmla="*/ 558764 h 639857"/>
              <a:gd name="connsiteX640" fmla="*/ 891341 w 1341186"/>
              <a:gd name="connsiteY640" fmla="*/ 558158 h 639857"/>
              <a:gd name="connsiteX641" fmla="*/ 892729 w 1341186"/>
              <a:gd name="connsiteY641" fmla="*/ 557552 h 639857"/>
              <a:gd name="connsiteX642" fmla="*/ 894124 w 1341186"/>
              <a:gd name="connsiteY642" fmla="*/ 556946 h 639857"/>
              <a:gd name="connsiteX643" fmla="*/ 895519 w 1341186"/>
              <a:gd name="connsiteY643" fmla="*/ 556333 h 639857"/>
              <a:gd name="connsiteX644" fmla="*/ 896907 w 1341186"/>
              <a:gd name="connsiteY644" fmla="*/ 555721 h 639857"/>
              <a:gd name="connsiteX645" fmla="*/ 898302 w 1341186"/>
              <a:gd name="connsiteY645" fmla="*/ 555101 h 639857"/>
              <a:gd name="connsiteX646" fmla="*/ 899697 w 1341186"/>
              <a:gd name="connsiteY646" fmla="*/ 554476 h 639857"/>
              <a:gd name="connsiteX647" fmla="*/ 901085 w 1341186"/>
              <a:gd name="connsiteY647" fmla="*/ 553850 h 639857"/>
              <a:gd name="connsiteX648" fmla="*/ 902480 w 1341186"/>
              <a:gd name="connsiteY648" fmla="*/ 553224 h 639857"/>
              <a:gd name="connsiteX649" fmla="*/ 903875 w 1341186"/>
              <a:gd name="connsiteY649" fmla="*/ 552592 h 639857"/>
              <a:gd name="connsiteX650" fmla="*/ 905263 w 1341186"/>
              <a:gd name="connsiteY650" fmla="*/ 551953 h 639857"/>
              <a:gd name="connsiteX651" fmla="*/ 906658 w 1341186"/>
              <a:gd name="connsiteY651" fmla="*/ 551315 h 639857"/>
              <a:gd name="connsiteX652" fmla="*/ 908052 w 1341186"/>
              <a:gd name="connsiteY652" fmla="*/ 550669 h 639857"/>
              <a:gd name="connsiteX653" fmla="*/ 909447 w 1341186"/>
              <a:gd name="connsiteY653" fmla="*/ 550024 h 639857"/>
              <a:gd name="connsiteX654" fmla="*/ 910836 w 1341186"/>
              <a:gd name="connsiteY654" fmla="*/ 549372 h 639857"/>
              <a:gd name="connsiteX655" fmla="*/ 912230 w 1341186"/>
              <a:gd name="connsiteY655" fmla="*/ 548721 h 639857"/>
              <a:gd name="connsiteX656" fmla="*/ 913625 w 1341186"/>
              <a:gd name="connsiteY656" fmla="*/ 548062 h 639857"/>
              <a:gd name="connsiteX657" fmla="*/ 915013 w 1341186"/>
              <a:gd name="connsiteY657" fmla="*/ 547398 h 639857"/>
              <a:gd name="connsiteX658" fmla="*/ 916408 w 1341186"/>
              <a:gd name="connsiteY658" fmla="*/ 546733 h 639857"/>
              <a:gd name="connsiteX659" fmla="*/ 917803 w 1341186"/>
              <a:gd name="connsiteY659" fmla="*/ 546068 h 639857"/>
              <a:gd name="connsiteX660" fmla="*/ 919191 w 1341186"/>
              <a:gd name="connsiteY660" fmla="*/ 545390 h 639857"/>
              <a:gd name="connsiteX661" fmla="*/ 920586 w 1341186"/>
              <a:gd name="connsiteY661" fmla="*/ 544719 h 639857"/>
              <a:gd name="connsiteX662" fmla="*/ 921981 w 1341186"/>
              <a:gd name="connsiteY662" fmla="*/ 544034 h 639857"/>
              <a:gd name="connsiteX663" fmla="*/ 923369 w 1341186"/>
              <a:gd name="connsiteY663" fmla="*/ 543350 h 639857"/>
              <a:gd name="connsiteX664" fmla="*/ 924764 w 1341186"/>
              <a:gd name="connsiteY664" fmla="*/ 542666 h 639857"/>
              <a:gd name="connsiteX665" fmla="*/ 926159 w 1341186"/>
              <a:gd name="connsiteY665" fmla="*/ 541975 h 639857"/>
              <a:gd name="connsiteX666" fmla="*/ 927547 w 1341186"/>
              <a:gd name="connsiteY666" fmla="*/ 541277 h 639857"/>
              <a:gd name="connsiteX667" fmla="*/ 928942 w 1341186"/>
              <a:gd name="connsiteY667" fmla="*/ 540580 h 639857"/>
              <a:gd name="connsiteX668" fmla="*/ 930337 w 1341186"/>
              <a:gd name="connsiteY668" fmla="*/ 539876 h 639857"/>
              <a:gd name="connsiteX669" fmla="*/ 931725 w 1341186"/>
              <a:gd name="connsiteY669" fmla="*/ 539172 h 639857"/>
              <a:gd name="connsiteX670" fmla="*/ 933120 w 1341186"/>
              <a:gd name="connsiteY670" fmla="*/ 538462 h 639857"/>
              <a:gd name="connsiteX671" fmla="*/ 934514 w 1341186"/>
              <a:gd name="connsiteY671" fmla="*/ 537745 h 639857"/>
              <a:gd name="connsiteX672" fmla="*/ 935903 w 1341186"/>
              <a:gd name="connsiteY672" fmla="*/ 537028 h 639857"/>
              <a:gd name="connsiteX673" fmla="*/ 937297 w 1341186"/>
              <a:gd name="connsiteY673" fmla="*/ 536304 h 639857"/>
              <a:gd name="connsiteX674" fmla="*/ 938692 w 1341186"/>
              <a:gd name="connsiteY674" fmla="*/ 535574 h 639857"/>
              <a:gd name="connsiteX675" fmla="*/ 940087 w 1341186"/>
              <a:gd name="connsiteY675" fmla="*/ 534844 h 639857"/>
              <a:gd name="connsiteX676" fmla="*/ 941475 w 1341186"/>
              <a:gd name="connsiteY676" fmla="*/ 534108 h 639857"/>
              <a:gd name="connsiteX677" fmla="*/ 942870 w 1341186"/>
              <a:gd name="connsiteY677" fmla="*/ 533371 h 639857"/>
              <a:gd name="connsiteX678" fmla="*/ 944265 w 1341186"/>
              <a:gd name="connsiteY678" fmla="*/ 532628 h 639857"/>
              <a:gd name="connsiteX679" fmla="*/ 945653 w 1341186"/>
              <a:gd name="connsiteY679" fmla="*/ 531885 h 639857"/>
              <a:gd name="connsiteX680" fmla="*/ 947048 w 1341186"/>
              <a:gd name="connsiteY680" fmla="*/ 531129 h 639857"/>
              <a:gd name="connsiteX681" fmla="*/ 948443 w 1341186"/>
              <a:gd name="connsiteY681" fmla="*/ 530373 h 639857"/>
              <a:gd name="connsiteX682" fmla="*/ 949831 w 1341186"/>
              <a:gd name="connsiteY682" fmla="*/ 529617 h 639857"/>
              <a:gd name="connsiteX683" fmla="*/ 951226 w 1341186"/>
              <a:gd name="connsiteY683" fmla="*/ 528855 h 639857"/>
              <a:gd name="connsiteX684" fmla="*/ 952621 w 1341186"/>
              <a:gd name="connsiteY684" fmla="*/ 528086 h 639857"/>
              <a:gd name="connsiteX685" fmla="*/ 954009 w 1341186"/>
              <a:gd name="connsiteY685" fmla="*/ 527310 h 639857"/>
              <a:gd name="connsiteX686" fmla="*/ 955404 w 1341186"/>
              <a:gd name="connsiteY686" fmla="*/ 526534 h 639857"/>
              <a:gd name="connsiteX687" fmla="*/ 956798 w 1341186"/>
              <a:gd name="connsiteY687" fmla="*/ 525752 h 639857"/>
              <a:gd name="connsiteX688" fmla="*/ 958187 w 1341186"/>
              <a:gd name="connsiteY688" fmla="*/ 524970 h 639857"/>
              <a:gd name="connsiteX689" fmla="*/ 959581 w 1341186"/>
              <a:gd name="connsiteY689" fmla="*/ 524181 h 639857"/>
              <a:gd name="connsiteX690" fmla="*/ 960976 w 1341186"/>
              <a:gd name="connsiteY690" fmla="*/ 523386 h 639857"/>
              <a:gd name="connsiteX691" fmla="*/ 962365 w 1341186"/>
              <a:gd name="connsiteY691" fmla="*/ 522591 h 639857"/>
              <a:gd name="connsiteX692" fmla="*/ 963759 w 1341186"/>
              <a:gd name="connsiteY692" fmla="*/ 521783 h 639857"/>
              <a:gd name="connsiteX693" fmla="*/ 965154 w 1341186"/>
              <a:gd name="connsiteY693" fmla="*/ 520981 h 639857"/>
              <a:gd name="connsiteX694" fmla="*/ 966542 w 1341186"/>
              <a:gd name="connsiteY694" fmla="*/ 520167 h 639857"/>
              <a:gd name="connsiteX695" fmla="*/ 967937 w 1341186"/>
              <a:gd name="connsiteY695" fmla="*/ 519352 h 639857"/>
              <a:gd name="connsiteX696" fmla="*/ 969332 w 1341186"/>
              <a:gd name="connsiteY696" fmla="*/ 518531 h 639857"/>
              <a:gd name="connsiteX697" fmla="*/ 970727 w 1341186"/>
              <a:gd name="connsiteY697" fmla="*/ 517703 h 639857"/>
              <a:gd name="connsiteX698" fmla="*/ 972115 w 1341186"/>
              <a:gd name="connsiteY698" fmla="*/ 516875 h 639857"/>
              <a:gd name="connsiteX699" fmla="*/ 973510 w 1341186"/>
              <a:gd name="connsiteY699" fmla="*/ 516041 h 639857"/>
              <a:gd name="connsiteX700" fmla="*/ 974905 w 1341186"/>
              <a:gd name="connsiteY700" fmla="*/ 515200 h 639857"/>
              <a:gd name="connsiteX701" fmla="*/ 976293 w 1341186"/>
              <a:gd name="connsiteY701" fmla="*/ 514359 h 639857"/>
              <a:gd name="connsiteX702" fmla="*/ 977688 w 1341186"/>
              <a:gd name="connsiteY702" fmla="*/ 513512 h 639857"/>
              <a:gd name="connsiteX703" fmla="*/ 979082 w 1341186"/>
              <a:gd name="connsiteY703" fmla="*/ 512658 h 639857"/>
              <a:gd name="connsiteX704" fmla="*/ 980471 w 1341186"/>
              <a:gd name="connsiteY704" fmla="*/ 511798 h 639857"/>
              <a:gd name="connsiteX705" fmla="*/ 981865 w 1341186"/>
              <a:gd name="connsiteY705" fmla="*/ 510938 h 639857"/>
              <a:gd name="connsiteX706" fmla="*/ 983260 w 1341186"/>
              <a:gd name="connsiteY706" fmla="*/ 510071 h 639857"/>
              <a:gd name="connsiteX707" fmla="*/ 984649 w 1341186"/>
              <a:gd name="connsiteY707" fmla="*/ 509197 h 639857"/>
              <a:gd name="connsiteX708" fmla="*/ 986043 w 1341186"/>
              <a:gd name="connsiteY708" fmla="*/ 508317 h 639857"/>
              <a:gd name="connsiteX709" fmla="*/ 987438 w 1341186"/>
              <a:gd name="connsiteY709" fmla="*/ 507438 h 639857"/>
              <a:gd name="connsiteX710" fmla="*/ 988826 w 1341186"/>
              <a:gd name="connsiteY710" fmla="*/ 506551 h 639857"/>
              <a:gd name="connsiteX711" fmla="*/ 990221 w 1341186"/>
              <a:gd name="connsiteY711" fmla="*/ 505658 h 639857"/>
              <a:gd name="connsiteX712" fmla="*/ 991616 w 1341186"/>
              <a:gd name="connsiteY712" fmla="*/ 504765 h 639857"/>
              <a:gd name="connsiteX713" fmla="*/ 993004 w 1341186"/>
              <a:gd name="connsiteY713" fmla="*/ 503859 h 639857"/>
              <a:gd name="connsiteX714" fmla="*/ 994399 w 1341186"/>
              <a:gd name="connsiteY714" fmla="*/ 502953 h 639857"/>
              <a:gd name="connsiteX715" fmla="*/ 995794 w 1341186"/>
              <a:gd name="connsiteY715" fmla="*/ 502041 h 639857"/>
              <a:gd name="connsiteX716" fmla="*/ 997182 w 1341186"/>
              <a:gd name="connsiteY716" fmla="*/ 501122 h 639857"/>
              <a:gd name="connsiteX717" fmla="*/ 998577 w 1341186"/>
              <a:gd name="connsiteY717" fmla="*/ 500203 h 639857"/>
              <a:gd name="connsiteX718" fmla="*/ 999972 w 1341186"/>
              <a:gd name="connsiteY718" fmla="*/ 499277 h 639857"/>
              <a:gd name="connsiteX719" fmla="*/ 1001366 w 1341186"/>
              <a:gd name="connsiteY719" fmla="*/ 498345 h 639857"/>
              <a:gd name="connsiteX720" fmla="*/ 1002755 w 1341186"/>
              <a:gd name="connsiteY720" fmla="*/ 497407 h 639857"/>
              <a:gd name="connsiteX721" fmla="*/ 1004149 w 1341186"/>
              <a:gd name="connsiteY721" fmla="*/ 496462 h 639857"/>
              <a:gd name="connsiteX722" fmla="*/ 1005544 w 1341186"/>
              <a:gd name="connsiteY722" fmla="*/ 495517 h 639857"/>
              <a:gd name="connsiteX723" fmla="*/ 1006933 w 1341186"/>
              <a:gd name="connsiteY723" fmla="*/ 494559 h 639857"/>
              <a:gd name="connsiteX724" fmla="*/ 1008327 w 1341186"/>
              <a:gd name="connsiteY724" fmla="*/ 493600 h 639857"/>
              <a:gd name="connsiteX725" fmla="*/ 1009722 w 1341186"/>
              <a:gd name="connsiteY725" fmla="*/ 492636 h 639857"/>
              <a:gd name="connsiteX726" fmla="*/ 1011110 w 1341186"/>
              <a:gd name="connsiteY726" fmla="*/ 491671 h 639857"/>
              <a:gd name="connsiteX727" fmla="*/ 1012505 w 1341186"/>
              <a:gd name="connsiteY727" fmla="*/ 490694 h 639857"/>
              <a:gd name="connsiteX728" fmla="*/ 1013900 w 1341186"/>
              <a:gd name="connsiteY728" fmla="*/ 489714 h 639857"/>
              <a:gd name="connsiteX729" fmla="*/ 1015288 w 1341186"/>
              <a:gd name="connsiteY729" fmla="*/ 488728 h 639857"/>
              <a:gd name="connsiteX730" fmla="*/ 1016683 w 1341186"/>
              <a:gd name="connsiteY730" fmla="*/ 487737 h 639857"/>
              <a:gd name="connsiteX731" fmla="*/ 1018078 w 1341186"/>
              <a:gd name="connsiteY731" fmla="*/ 486740 h 639857"/>
              <a:gd name="connsiteX732" fmla="*/ 1019466 w 1341186"/>
              <a:gd name="connsiteY732" fmla="*/ 485737 h 639857"/>
              <a:gd name="connsiteX733" fmla="*/ 1020861 w 1341186"/>
              <a:gd name="connsiteY733" fmla="*/ 484730 h 639857"/>
              <a:gd name="connsiteX734" fmla="*/ 1022256 w 1341186"/>
              <a:gd name="connsiteY734" fmla="*/ 483716 h 639857"/>
              <a:gd name="connsiteX735" fmla="*/ 1023644 w 1341186"/>
              <a:gd name="connsiteY735" fmla="*/ 482697 h 639857"/>
              <a:gd name="connsiteX736" fmla="*/ 1025039 w 1341186"/>
              <a:gd name="connsiteY736" fmla="*/ 481672 h 639857"/>
              <a:gd name="connsiteX737" fmla="*/ 1026433 w 1341186"/>
              <a:gd name="connsiteY737" fmla="*/ 480641 h 639857"/>
              <a:gd name="connsiteX738" fmla="*/ 1027822 w 1341186"/>
              <a:gd name="connsiteY738" fmla="*/ 479604 h 639857"/>
              <a:gd name="connsiteX739" fmla="*/ 1029217 w 1341186"/>
              <a:gd name="connsiteY739" fmla="*/ 478562 h 639857"/>
              <a:gd name="connsiteX740" fmla="*/ 1030611 w 1341186"/>
              <a:gd name="connsiteY740" fmla="*/ 477513 h 639857"/>
              <a:gd name="connsiteX741" fmla="*/ 1032006 w 1341186"/>
              <a:gd name="connsiteY741" fmla="*/ 476460 h 639857"/>
              <a:gd name="connsiteX742" fmla="*/ 1033394 w 1341186"/>
              <a:gd name="connsiteY742" fmla="*/ 475400 h 639857"/>
              <a:gd name="connsiteX743" fmla="*/ 1034789 w 1341186"/>
              <a:gd name="connsiteY743" fmla="*/ 474333 h 639857"/>
              <a:gd name="connsiteX744" fmla="*/ 1036184 w 1341186"/>
              <a:gd name="connsiteY744" fmla="*/ 473262 h 639857"/>
              <a:gd name="connsiteX745" fmla="*/ 1037572 w 1341186"/>
              <a:gd name="connsiteY745" fmla="*/ 472184 h 639857"/>
              <a:gd name="connsiteX746" fmla="*/ 1038967 w 1341186"/>
              <a:gd name="connsiteY746" fmla="*/ 471100 h 639857"/>
              <a:gd name="connsiteX747" fmla="*/ 1040362 w 1341186"/>
              <a:gd name="connsiteY747" fmla="*/ 470010 h 639857"/>
              <a:gd name="connsiteX748" fmla="*/ 1041750 w 1341186"/>
              <a:gd name="connsiteY748" fmla="*/ 468913 h 639857"/>
              <a:gd name="connsiteX749" fmla="*/ 1043145 w 1341186"/>
              <a:gd name="connsiteY749" fmla="*/ 467811 h 639857"/>
              <a:gd name="connsiteX750" fmla="*/ 1044540 w 1341186"/>
              <a:gd name="connsiteY750" fmla="*/ 466703 h 639857"/>
              <a:gd name="connsiteX751" fmla="*/ 1045928 w 1341186"/>
              <a:gd name="connsiteY751" fmla="*/ 465588 h 639857"/>
              <a:gd name="connsiteX752" fmla="*/ 1047323 w 1341186"/>
              <a:gd name="connsiteY752" fmla="*/ 464467 h 639857"/>
              <a:gd name="connsiteX753" fmla="*/ 1048718 w 1341186"/>
              <a:gd name="connsiteY753" fmla="*/ 463339 h 639857"/>
              <a:gd name="connsiteX754" fmla="*/ 1050106 w 1341186"/>
              <a:gd name="connsiteY754" fmla="*/ 462205 h 639857"/>
              <a:gd name="connsiteX755" fmla="*/ 1051501 w 1341186"/>
              <a:gd name="connsiteY755" fmla="*/ 461065 h 639857"/>
              <a:gd name="connsiteX756" fmla="*/ 1052895 w 1341186"/>
              <a:gd name="connsiteY756" fmla="*/ 459919 h 639857"/>
              <a:gd name="connsiteX757" fmla="*/ 1054284 w 1341186"/>
              <a:gd name="connsiteY757" fmla="*/ 458766 h 639857"/>
              <a:gd name="connsiteX758" fmla="*/ 1055678 w 1341186"/>
              <a:gd name="connsiteY758" fmla="*/ 457606 h 639857"/>
              <a:gd name="connsiteX759" fmla="*/ 1057073 w 1341186"/>
              <a:gd name="connsiteY759" fmla="*/ 456440 h 639857"/>
              <a:gd name="connsiteX760" fmla="*/ 1058468 w 1341186"/>
              <a:gd name="connsiteY760" fmla="*/ 455268 h 639857"/>
              <a:gd name="connsiteX761" fmla="*/ 1059856 w 1341186"/>
              <a:gd name="connsiteY761" fmla="*/ 454088 h 639857"/>
              <a:gd name="connsiteX762" fmla="*/ 1061251 w 1341186"/>
              <a:gd name="connsiteY762" fmla="*/ 452903 h 639857"/>
              <a:gd name="connsiteX763" fmla="*/ 1062646 w 1341186"/>
              <a:gd name="connsiteY763" fmla="*/ 451710 h 639857"/>
              <a:gd name="connsiteX764" fmla="*/ 1064034 w 1341186"/>
              <a:gd name="connsiteY764" fmla="*/ 450511 h 639857"/>
              <a:gd name="connsiteX765" fmla="*/ 1065429 w 1341186"/>
              <a:gd name="connsiteY765" fmla="*/ 449304 h 639857"/>
              <a:gd name="connsiteX766" fmla="*/ 1066824 w 1341186"/>
              <a:gd name="connsiteY766" fmla="*/ 448091 h 639857"/>
              <a:gd name="connsiteX767" fmla="*/ 1068212 w 1341186"/>
              <a:gd name="connsiteY767" fmla="*/ 446872 h 639857"/>
              <a:gd name="connsiteX768" fmla="*/ 1069607 w 1341186"/>
              <a:gd name="connsiteY768" fmla="*/ 445645 h 639857"/>
              <a:gd name="connsiteX769" fmla="*/ 1071002 w 1341186"/>
              <a:gd name="connsiteY769" fmla="*/ 444411 h 639857"/>
              <a:gd name="connsiteX770" fmla="*/ 1072390 w 1341186"/>
              <a:gd name="connsiteY770" fmla="*/ 443170 h 639857"/>
              <a:gd name="connsiteX771" fmla="*/ 1073785 w 1341186"/>
              <a:gd name="connsiteY771" fmla="*/ 441923 h 639857"/>
              <a:gd name="connsiteX772" fmla="*/ 1075179 w 1341186"/>
              <a:gd name="connsiteY772" fmla="*/ 440668 h 639857"/>
              <a:gd name="connsiteX773" fmla="*/ 1076568 w 1341186"/>
              <a:gd name="connsiteY773" fmla="*/ 439406 h 639857"/>
              <a:gd name="connsiteX774" fmla="*/ 1077962 w 1341186"/>
              <a:gd name="connsiteY774" fmla="*/ 438137 h 639857"/>
              <a:gd name="connsiteX775" fmla="*/ 1079357 w 1341186"/>
              <a:gd name="connsiteY775" fmla="*/ 436861 h 639857"/>
              <a:gd name="connsiteX776" fmla="*/ 1080746 w 1341186"/>
              <a:gd name="connsiteY776" fmla="*/ 435578 h 639857"/>
              <a:gd name="connsiteX777" fmla="*/ 1082140 w 1341186"/>
              <a:gd name="connsiteY777" fmla="*/ 434287 h 639857"/>
              <a:gd name="connsiteX778" fmla="*/ 1083535 w 1341186"/>
              <a:gd name="connsiteY778" fmla="*/ 432989 h 639857"/>
              <a:gd name="connsiteX779" fmla="*/ 1084923 w 1341186"/>
              <a:gd name="connsiteY779" fmla="*/ 431684 h 639857"/>
              <a:gd name="connsiteX780" fmla="*/ 1086318 w 1341186"/>
              <a:gd name="connsiteY780" fmla="*/ 430371 h 639857"/>
              <a:gd name="connsiteX781" fmla="*/ 1087713 w 1341186"/>
              <a:gd name="connsiteY781" fmla="*/ 429050 h 639857"/>
              <a:gd name="connsiteX782" fmla="*/ 1089108 w 1341186"/>
              <a:gd name="connsiteY782" fmla="*/ 427723 h 639857"/>
              <a:gd name="connsiteX783" fmla="*/ 1090496 w 1341186"/>
              <a:gd name="connsiteY783" fmla="*/ 426387 h 639857"/>
              <a:gd name="connsiteX784" fmla="*/ 1091891 w 1341186"/>
              <a:gd name="connsiteY784" fmla="*/ 425045 h 639857"/>
              <a:gd name="connsiteX785" fmla="*/ 1093286 w 1341186"/>
              <a:gd name="connsiteY785" fmla="*/ 423694 h 639857"/>
              <a:gd name="connsiteX786" fmla="*/ 1094674 w 1341186"/>
              <a:gd name="connsiteY786" fmla="*/ 422336 h 639857"/>
              <a:gd name="connsiteX787" fmla="*/ 1096069 w 1341186"/>
              <a:gd name="connsiteY787" fmla="*/ 420970 h 639857"/>
              <a:gd name="connsiteX788" fmla="*/ 1097463 w 1341186"/>
              <a:gd name="connsiteY788" fmla="*/ 419596 h 639857"/>
              <a:gd name="connsiteX789" fmla="*/ 1098852 w 1341186"/>
              <a:gd name="connsiteY789" fmla="*/ 418214 h 639857"/>
              <a:gd name="connsiteX790" fmla="*/ 1100246 w 1341186"/>
              <a:gd name="connsiteY790" fmla="*/ 416825 h 639857"/>
              <a:gd name="connsiteX791" fmla="*/ 1101641 w 1341186"/>
              <a:gd name="connsiteY791" fmla="*/ 415428 h 639857"/>
              <a:gd name="connsiteX792" fmla="*/ 1103030 w 1341186"/>
              <a:gd name="connsiteY792" fmla="*/ 414022 h 639857"/>
              <a:gd name="connsiteX793" fmla="*/ 1104424 w 1341186"/>
              <a:gd name="connsiteY793" fmla="*/ 412609 h 639857"/>
              <a:gd name="connsiteX794" fmla="*/ 1105819 w 1341186"/>
              <a:gd name="connsiteY794" fmla="*/ 411187 h 639857"/>
              <a:gd name="connsiteX795" fmla="*/ 1107207 w 1341186"/>
              <a:gd name="connsiteY795" fmla="*/ 409757 h 639857"/>
              <a:gd name="connsiteX796" fmla="*/ 1108602 w 1341186"/>
              <a:gd name="connsiteY796" fmla="*/ 408320 h 639857"/>
              <a:gd name="connsiteX797" fmla="*/ 1109997 w 1341186"/>
              <a:gd name="connsiteY797" fmla="*/ 406874 h 639857"/>
              <a:gd name="connsiteX798" fmla="*/ 1111385 w 1341186"/>
              <a:gd name="connsiteY798" fmla="*/ 405419 h 639857"/>
              <a:gd name="connsiteX799" fmla="*/ 1112780 w 1341186"/>
              <a:gd name="connsiteY799" fmla="*/ 403957 h 639857"/>
              <a:gd name="connsiteX800" fmla="*/ 1114175 w 1341186"/>
              <a:gd name="connsiteY800" fmla="*/ 402486 h 639857"/>
              <a:gd name="connsiteX801" fmla="*/ 1115563 w 1341186"/>
              <a:gd name="connsiteY801" fmla="*/ 401007 h 639857"/>
              <a:gd name="connsiteX802" fmla="*/ 1116958 w 1341186"/>
              <a:gd name="connsiteY802" fmla="*/ 399519 h 639857"/>
              <a:gd name="connsiteX803" fmla="*/ 1118353 w 1341186"/>
              <a:gd name="connsiteY803" fmla="*/ 398022 h 639857"/>
              <a:gd name="connsiteX804" fmla="*/ 1119747 w 1341186"/>
              <a:gd name="connsiteY804" fmla="*/ 396517 h 639857"/>
              <a:gd name="connsiteX805" fmla="*/ 1121136 w 1341186"/>
              <a:gd name="connsiteY805" fmla="*/ 395004 h 639857"/>
              <a:gd name="connsiteX806" fmla="*/ 1122531 w 1341186"/>
              <a:gd name="connsiteY806" fmla="*/ 393481 h 639857"/>
              <a:gd name="connsiteX807" fmla="*/ 1123925 w 1341186"/>
              <a:gd name="connsiteY807" fmla="*/ 391950 h 639857"/>
              <a:gd name="connsiteX808" fmla="*/ 1125314 w 1341186"/>
              <a:gd name="connsiteY808" fmla="*/ 390410 h 639857"/>
              <a:gd name="connsiteX809" fmla="*/ 1126708 w 1341186"/>
              <a:gd name="connsiteY809" fmla="*/ 388862 h 639857"/>
              <a:gd name="connsiteX810" fmla="*/ 1128103 w 1341186"/>
              <a:gd name="connsiteY810" fmla="*/ 387304 h 639857"/>
              <a:gd name="connsiteX811" fmla="*/ 1129491 w 1341186"/>
              <a:gd name="connsiteY811" fmla="*/ 385738 h 639857"/>
              <a:gd name="connsiteX812" fmla="*/ 1130886 w 1341186"/>
              <a:gd name="connsiteY812" fmla="*/ 384162 h 639857"/>
              <a:gd name="connsiteX813" fmla="*/ 1132281 w 1341186"/>
              <a:gd name="connsiteY813" fmla="*/ 382577 h 639857"/>
              <a:gd name="connsiteX814" fmla="*/ 1133669 w 1341186"/>
              <a:gd name="connsiteY814" fmla="*/ 380984 h 639857"/>
              <a:gd name="connsiteX815" fmla="*/ 1135064 w 1341186"/>
              <a:gd name="connsiteY815" fmla="*/ 379381 h 639857"/>
              <a:gd name="connsiteX816" fmla="*/ 1136459 w 1341186"/>
              <a:gd name="connsiteY816" fmla="*/ 377769 h 639857"/>
              <a:gd name="connsiteX817" fmla="*/ 1137847 w 1341186"/>
              <a:gd name="connsiteY817" fmla="*/ 376147 h 639857"/>
              <a:gd name="connsiteX818" fmla="*/ 1139242 w 1341186"/>
              <a:gd name="connsiteY818" fmla="*/ 374516 h 639857"/>
              <a:gd name="connsiteX819" fmla="*/ 1140637 w 1341186"/>
              <a:gd name="connsiteY819" fmla="*/ 372876 h 639857"/>
              <a:gd name="connsiteX820" fmla="*/ 1142025 w 1341186"/>
              <a:gd name="connsiteY820" fmla="*/ 371227 h 639857"/>
              <a:gd name="connsiteX821" fmla="*/ 1143420 w 1341186"/>
              <a:gd name="connsiteY821" fmla="*/ 369567 h 639857"/>
              <a:gd name="connsiteX822" fmla="*/ 1144815 w 1341186"/>
              <a:gd name="connsiteY822" fmla="*/ 367899 h 639857"/>
              <a:gd name="connsiteX823" fmla="*/ 1146203 w 1341186"/>
              <a:gd name="connsiteY823" fmla="*/ 366220 h 639857"/>
              <a:gd name="connsiteX824" fmla="*/ 1147598 w 1341186"/>
              <a:gd name="connsiteY824" fmla="*/ 364532 h 639857"/>
              <a:gd name="connsiteX825" fmla="*/ 1148992 w 1341186"/>
              <a:gd name="connsiteY825" fmla="*/ 362834 h 639857"/>
              <a:gd name="connsiteX826" fmla="*/ 1150387 w 1341186"/>
              <a:gd name="connsiteY826" fmla="*/ 361126 h 639857"/>
              <a:gd name="connsiteX827" fmla="*/ 1151775 w 1341186"/>
              <a:gd name="connsiteY827" fmla="*/ 359409 h 639857"/>
              <a:gd name="connsiteX828" fmla="*/ 1153170 w 1341186"/>
              <a:gd name="connsiteY828" fmla="*/ 357681 h 639857"/>
              <a:gd name="connsiteX829" fmla="*/ 1154565 w 1341186"/>
              <a:gd name="connsiteY829" fmla="*/ 355943 h 639857"/>
              <a:gd name="connsiteX830" fmla="*/ 1155953 w 1341186"/>
              <a:gd name="connsiteY830" fmla="*/ 354196 h 639857"/>
              <a:gd name="connsiteX831" fmla="*/ 1157348 w 1341186"/>
              <a:gd name="connsiteY831" fmla="*/ 352438 h 639857"/>
              <a:gd name="connsiteX832" fmla="*/ 1158743 w 1341186"/>
              <a:gd name="connsiteY832" fmla="*/ 350670 h 639857"/>
              <a:gd name="connsiteX833" fmla="*/ 1160131 w 1341186"/>
              <a:gd name="connsiteY833" fmla="*/ 348892 h 639857"/>
              <a:gd name="connsiteX834" fmla="*/ 1161526 w 1341186"/>
              <a:gd name="connsiteY834" fmla="*/ 347103 h 639857"/>
              <a:gd name="connsiteX835" fmla="*/ 1162921 w 1341186"/>
              <a:gd name="connsiteY835" fmla="*/ 345305 h 639857"/>
              <a:gd name="connsiteX836" fmla="*/ 1164309 w 1341186"/>
              <a:gd name="connsiteY836" fmla="*/ 343495 h 639857"/>
              <a:gd name="connsiteX837" fmla="*/ 1165704 w 1341186"/>
              <a:gd name="connsiteY837" fmla="*/ 341675 h 639857"/>
              <a:gd name="connsiteX838" fmla="*/ 1167099 w 1341186"/>
              <a:gd name="connsiteY838" fmla="*/ 339845 h 639857"/>
              <a:gd name="connsiteX839" fmla="*/ 1168487 w 1341186"/>
              <a:gd name="connsiteY839" fmla="*/ 338003 h 639857"/>
              <a:gd name="connsiteX840" fmla="*/ 1169882 w 1341186"/>
              <a:gd name="connsiteY840" fmla="*/ 336152 h 639857"/>
              <a:gd name="connsiteX841" fmla="*/ 1171276 w 1341186"/>
              <a:gd name="connsiteY841" fmla="*/ 334289 h 639857"/>
              <a:gd name="connsiteX842" fmla="*/ 1172665 w 1341186"/>
              <a:gd name="connsiteY842" fmla="*/ 332415 h 639857"/>
              <a:gd name="connsiteX843" fmla="*/ 1174059 w 1341186"/>
              <a:gd name="connsiteY843" fmla="*/ 330531 h 639857"/>
              <a:gd name="connsiteX844" fmla="*/ 1175454 w 1341186"/>
              <a:gd name="connsiteY844" fmla="*/ 328635 h 639857"/>
              <a:gd name="connsiteX845" fmla="*/ 1176842 w 1341186"/>
              <a:gd name="connsiteY845" fmla="*/ 326729 h 639857"/>
              <a:gd name="connsiteX846" fmla="*/ 1178237 w 1341186"/>
              <a:gd name="connsiteY846" fmla="*/ 324812 h 639857"/>
              <a:gd name="connsiteX847" fmla="*/ 1179632 w 1341186"/>
              <a:gd name="connsiteY847" fmla="*/ 322882 h 639857"/>
              <a:gd name="connsiteX848" fmla="*/ 1181027 w 1341186"/>
              <a:gd name="connsiteY848" fmla="*/ 320942 h 639857"/>
              <a:gd name="connsiteX849" fmla="*/ 1182415 w 1341186"/>
              <a:gd name="connsiteY849" fmla="*/ 318991 h 639857"/>
              <a:gd name="connsiteX850" fmla="*/ 1183810 w 1341186"/>
              <a:gd name="connsiteY850" fmla="*/ 317028 h 639857"/>
              <a:gd name="connsiteX851" fmla="*/ 1185205 w 1341186"/>
              <a:gd name="connsiteY851" fmla="*/ 315054 h 639857"/>
              <a:gd name="connsiteX852" fmla="*/ 1186593 w 1341186"/>
              <a:gd name="connsiteY852" fmla="*/ 313068 h 639857"/>
              <a:gd name="connsiteX853" fmla="*/ 1187988 w 1341186"/>
              <a:gd name="connsiteY853" fmla="*/ 311070 h 639857"/>
              <a:gd name="connsiteX854" fmla="*/ 1189383 w 1341186"/>
              <a:gd name="connsiteY854" fmla="*/ 309061 h 639857"/>
              <a:gd name="connsiteX855" fmla="*/ 1190771 w 1341186"/>
              <a:gd name="connsiteY855" fmla="*/ 307040 h 639857"/>
              <a:gd name="connsiteX856" fmla="*/ 1192166 w 1341186"/>
              <a:gd name="connsiteY856" fmla="*/ 305008 h 639857"/>
              <a:gd name="connsiteX857" fmla="*/ 1193560 w 1341186"/>
              <a:gd name="connsiteY857" fmla="*/ 302962 h 639857"/>
              <a:gd name="connsiteX858" fmla="*/ 1194949 w 1341186"/>
              <a:gd name="connsiteY858" fmla="*/ 300906 h 639857"/>
              <a:gd name="connsiteX859" fmla="*/ 1196343 w 1341186"/>
              <a:gd name="connsiteY859" fmla="*/ 298837 h 639857"/>
              <a:gd name="connsiteX860" fmla="*/ 1197738 w 1341186"/>
              <a:gd name="connsiteY860" fmla="*/ 296756 h 639857"/>
              <a:gd name="connsiteX861" fmla="*/ 1199126 w 1341186"/>
              <a:gd name="connsiteY861" fmla="*/ 294663 h 639857"/>
              <a:gd name="connsiteX862" fmla="*/ 1200521 w 1341186"/>
              <a:gd name="connsiteY862" fmla="*/ 292557 h 639857"/>
              <a:gd name="connsiteX863" fmla="*/ 1201916 w 1341186"/>
              <a:gd name="connsiteY863" fmla="*/ 290439 h 639857"/>
              <a:gd name="connsiteX864" fmla="*/ 1203304 w 1341186"/>
              <a:gd name="connsiteY864" fmla="*/ 288309 h 639857"/>
              <a:gd name="connsiteX865" fmla="*/ 1204699 w 1341186"/>
              <a:gd name="connsiteY865" fmla="*/ 286166 h 639857"/>
              <a:gd name="connsiteX866" fmla="*/ 1206094 w 1341186"/>
              <a:gd name="connsiteY866" fmla="*/ 284011 h 639857"/>
              <a:gd name="connsiteX867" fmla="*/ 1207489 w 1341186"/>
              <a:gd name="connsiteY867" fmla="*/ 281842 h 639857"/>
              <a:gd name="connsiteX868" fmla="*/ 1208877 w 1341186"/>
              <a:gd name="connsiteY868" fmla="*/ 279661 h 639857"/>
              <a:gd name="connsiteX869" fmla="*/ 1210272 w 1341186"/>
              <a:gd name="connsiteY869" fmla="*/ 277468 h 639857"/>
              <a:gd name="connsiteX870" fmla="*/ 1211667 w 1341186"/>
              <a:gd name="connsiteY870" fmla="*/ 275261 h 639857"/>
              <a:gd name="connsiteX871" fmla="*/ 1213055 w 1341186"/>
              <a:gd name="connsiteY871" fmla="*/ 273041 h 639857"/>
              <a:gd name="connsiteX872" fmla="*/ 1214450 w 1341186"/>
              <a:gd name="connsiteY872" fmla="*/ 270808 h 639857"/>
              <a:gd name="connsiteX873" fmla="*/ 1215844 w 1341186"/>
              <a:gd name="connsiteY873" fmla="*/ 268562 h 639857"/>
              <a:gd name="connsiteX874" fmla="*/ 1217233 w 1341186"/>
              <a:gd name="connsiteY874" fmla="*/ 266302 h 639857"/>
              <a:gd name="connsiteX875" fmla="*/ 1218628 w 1341186"/>
              <a:gd name="connsiteY875" fmla="*/ 264029 h 639857"/>
              <a:gd name="connsiteX876" fmla="*/ 1220022 w 1341186"/>
              <a:gd name="connsiteY876" fmla="*/ 261743 h 639857"/>
              <a:gd name="connsiteX877" fmla="*/ 1221411 w 1341186"/>
              <a:gd name="connsiteY877" fmla="*/ 259444 h 639857"/>
              <a:gd name="connsiteX878" fmla="*/ 1222805 w 1341186"/>
              <a:gd name="connsiteY878" fmla="*/ 257130 h 639857"/>
              <a:gd name="connsiteX879" fmla="*/ 1224200 w 1341186"/>
              <a:gd name="connsiteY879" fmla="*/ 254803 h 639857"/>
              <a:gd name="connsiteX880" fmla="*/ 1225588 w 1341186"/>
              <a:gd name="connsiteY880" fmla="*/ 252462 h 639857"/>
              <a:gd name="connsiteX881" fmla="*/ 1226983 w 1341186"/>
              <a:gd name="connsiteY881" fmla="*/ 250108 h 639857"/>
              <a:gd name="connsiteX882" fmla="*/ 1228378 w 1341186"/>
              <a:gd name="connsiteY882" fmla="*/ 247738 h 639857"/>
              <a:gd name="connsiteX883" fmla="*/ 1229766 w 1341186"/>
              <a:gd name="connsiteY883" fmla="*/ 245356 h 639857"/>
              <a:gd name="connsiteX884" fmla="*/ 1231161 w 1341186"/>
              <a:gd name="connsiteY884" fmla="*/ 242959 h 639857"/>
              <a:gd name="connsiteX885" fmla="*/ 1232556 w 1341186"/>
              <a:gd name="connsiteY885" fmla="*/ 240548 h 639857"/>
              <a:gd name="connsiteX886" fmla="*/ 1233944 w 1341186"/>
              <a:gd name="connsiteY886" fmla="*/ 238122 h 639857"/>
              <a:gd name="connsiteX887" fmla="*/ 1235339 w 1341186"/>
              <a:gd name="connsiteY887" fmla="*/ 235683 h 639857"/>
              <a:gd name="connsiteX888" fmla="*/ 1236734 w 1341186"/>
              <a:gd name="connsiteY888" fmla="*/ 233228 h 639857"/>
              <a:gd name="connsiteX889" fmla="*/ 1238128 w 1341186"/>
              <a:gd name="connsiteY889" fmla="*/ 230759 h 639857"/>
              <a:gd name="connsiteX890" fmla="*/ 1239517 w 1341186"/>
              <a:gd name="connsiteY890" fmla="*/ 228275 h 639857"/>
              <a:gd name="connsiteX891" fmla="*/ 1240912 w 1341186"/>
              <a:gd name="connsiteY891" fmla="*/ 225776 h 639857"/>
              <a:gd name="connsiteX892" fmla="*/ 1242306 w 1341186"/>
              <a:gd name="connsiteY892" fmla="*/ 223263 h 639857"/>
              <a:gd name="connsiteX893" fmla="*/ 1243695 w 1341186"/>
              <a:gd name="connsiteY893" fmla="*/ 220735 h 639857"/>
              <a:gd name="connsiteX894" fmla="*/ 1245089 w 1341186"/>
              <a:gd name="connsiteY894" fmla="*/ 218191 h 639857"/>
              <a:gd name="connsiteX895" fmla="*/ 1246484 w 1341186"/>
              <a:gd name="connsiteY895" fmla="*/ 215633 h 639857"/>
              <a:gd name="connsiteX896" fmla="*/ 1247872 w 1341186"/>
              <a:gd name="connsiteY896" fmla="*/ 213058 h 639857"/>
              <a:gd name="connsiteX897" fmla="*/ 1249267 w 1341186"/>
              <a:gd name="connsiteY897" fmla="*/ 210470 h 639857"/>
              <a:gd name="connsiteX898" fmla="*/ 1250662 w 1341186"/>
              <a:gd name="connsiteY898" fmla="*/ 207864 h 639857"/>
              <a:gd name="connsiteX899" fmla="*/ 1252050 w 1341186"/>
              <a:gd name="connsiteY899" fmla="*/ 205244 h 639857"/>
              <a:gd name="connsiteX900" fmla="*/ 1253445 w 1341186"/>
              <a:gd name="connsiteY900" fmla="*/ 202608 h 639857"/>
              <a:gd name="connsiteX901" fmla="*/ 1254840 w 1341186"/>
              <a:gd name="connsiteY901" fmla="*/ 199956 h 639857"/>
              <a:gd name="connsiteX902" fmla="*/ 1256228 w 1341186"/>
              <a:gd name="connsiteY902" fmla="*/ 197288 h 639857"/>
              <a:gd name="connsiteX903" fmla="*/ 1257623 w 1341186"/>
              <a:gd name="connsiteY903" fmla="*/ 194605 h 639857"/>
              <a:gd name="connsiteX904" fmla="*/ 1259018 w 1341186"/>
              <a:gd name="connsiteY904" fmla="*/ 191905 h 639857"/>
              <a:gd name="connsiteX905" fmla="*/ 1260406 w 1341186"/>
              <a:gd name="connsiteY905" fmla="*/ 189189 h 639857"/>
              <a:gd name="connsiteX906" fmla="*/ 1261801 w 1341186"/>
              <a:gd name="connsiteY906" fmla="*/ 186456 h 639857"/>
              <a:gd name="connsiteX907" fmla="*/ 1263195 w 1341186"/>
              <a:gd name="connsiteY907" fmla="*/ 183708 h 639857"/>
              <a:gd name="connsiteX908" fmla="*/ 1264584 w 1341186"/>
              <a:gd name="connsiteY908" fmla="*/ 180943 h 639857"/>
              <a:gd name="connsiteX909" fmla="*/ 1265979 w 1341186"/>
              <a:gd name="connsiteY909" fmla="*/ 178161 h 639857"/>
              <a:gd name="connsiteX910" fmla="*/ 1267373 w 1341186"/>
              <a:gd name="connsiteY910" fmla="*/ 175363 h 639857"/>
              <a:gd name="connsiteX911" fmla="*/ 1268768 w 1341186"/>
              <a:gd name="connsiteY911" fmla="*/ 172547 h 639857"/>
              <a:gd name="connsiteX912" fmla="*/ 1270156 w 1341186"/>
              <a:gd name="connsiteY912" fmla="*/ 169715 h 639857"/>
              <a:gd name="connsiteX913" fmla="*/ 1271551 w 1341186"/>
              <a:gd name="connsiteY913" fmla="*/ 166866 h 639857"/>
              <a:gd name="connsiteX914" fmla="*/ 1272946 w 1341186"/>
              <a:gd name="connsiteY914" fmla="*/ 163999 h 639857"/>
              <a:gd name="connsiteX915" fmla="*/ 1274334 w 1341186"/>
              <a:gd name="connsiteY915" fmla="*/ 161116 h 639857"/>
              <a:gd name="connsiteX916" fmla="*/ 1275729 w 1341186"/>
              <a:gd name="connsiteY916" fmla="*/ 158215 h 639857"/>
              <a:gd name="connsiteX917" fmla="*/ 1277124 w 1341186"/>
              <a:gd name="connsiteY917" fmla="*/ 155296 h 639857"/>
              <a:gd name="connsiteX918" fmla="*/ 1278512 w 1341186"/>
              <a:gd name="connsiteY918" fmla="*/ 152360 h 639857"/>
              <a:gd name="connsiteX919" fmla="*/ 1279907 w 1341186"/>
              <a:gd name="connsiteY919" fmla="*/ 149406 h 639857"/>
              <a:gd name="connsiteX920" fmla="*/ 1281302 w 1341186"/>
              <a:gd name="connsiteY920" fmla="*/ 146434 h 639857"/>
              <a:gd name="connsiteX921" fmla="*/ 1282690 w 1341186"/>
              <a:gd name="connsiteY921" fmla="*/ 143444 h 639857"/>
              <a:gd name="connsiteX922" fmla="*/ 1284085 w 1341186"/>
              <a:gd name="connsiteY922" fmla="*/ 140436 h 639857"/>
              <a:gd name="connsiteX923" fmla="*/ 1285479 w 1341186"/>
              <a:gd name="connsiteY923" fmla="*/ 137411 h 639857"/>
              <a:gd name="connsiteX924" fmla="*/ 1286868 w 1341186"/>
              <a:gd name="connsiteY924" fmla="*/ 134366 h 639857"/>
              <a:gd name="connsiteX925" fmla="*/ 1288263 w 1341186"/>
              <a:gd name="connsiteY925" fmla="*/ 131304 h 639857"/>
              <a:gd name="connsiteX926" fmla="*/ 1289657 w 1341186"/>
              <a:gd name="connsiteY926" fmla="*/ 128222 h 639857"/>
              <a:gd name="connsiteX927" fmla="*/ 1291046 w 1341186"/>
              <a:gd name="connsiteY927" fmla="*/ 125122 h 639857"/>
              <a:gd name="connsiteX928" fmla="*/ 1292440 w 1341186"/>
              <a:gd name="connsiteY928" fmla="*/ 122004 h 639857"/>
              <a:gd name="connsiteX929" fmla="*/ 1293835 w 1341186"/>
              <a:gd name="connsiteY929" fmla="*/ 118866 h 639857"/>
              <a:gd name="connsiteX930" fmla="*/ 1295224 w 1341186"/>
              <a:gd name="connsiteY930" fmla="*/ 115709 h 639857"/>
              <a:gd name="connsiteX931" fmla="*/ 1296618 w 1341186"/>
              <a:gd name="connsiteY931" fmla="*/ 112533 h 639857"/>
              <a:gd name="connsiteX932" fmla="*/ 1298013 w 1341186"/>
              <a:gd name="connsiteY932" fmla="*/ 109338 h 639857"/>
              <a:gd name="connsiteX933" fmla="*/ 1299408 w 1341186"/>
              <a:gd name="connsiteY933" fmla="*/ 106124 h 639857"/>
              <a:gd name="connsiteX934" fmla="*/ 1300796 w 1341186"/>
              <a:gd name="connsiteY934" fmla="*/ 102890 h 639857"/>
              <a:gd name="connsiteX935" fmla="*/ 1302191 w 1341186"/>
              <a:gd name="connsiteY935" fmla="*/ 99636 h 639857"/>
              <a:gd name="connsiteX936" fmla="*/ 1303586 w 1341186"/>
              <a:gd name="connsiteY936" fmla="*/ 96363 h 639857"/>
              <a:gd name="connsiteX937" fmla="*/ 1304974 w 1341186"/>
              <a:gd name="connsiteY937" fmla="*/ 93069 h 639857"/>
              <a:gd name="connsiteX938" fmla="*/ 1306369 w 1341186"/>
              <a:gd name="connsiteY938" fmla="*/ 89756 h 639857"/>
              <a:gd name="connsiteX939" fmla="*/ 1307764 w 1341186"/>
              <a:gd name="connsiteY939" fmla="*/ 86422 h 639857"/>
              <a:gd name="connsiteX940" fmla="*/ 1309152 w 1341186"/>
              <a:gd name="connsiteY940" fmla="*/ 83068 h 639857"/>
              <a:gd name="connsiteX941" fmla="*/ 1310547 w 1341186"/>
              <a:gd name="connsiteY941" fmla="*/ 79694 h 639857"/>
              <a:gd name="connsiteX942" fmla="*/ 1311941 w 1341186"/>
              <a:gd name="connsiteY942" fmla="*/ 76299 h 639857"/>
              <a:gd name="connsiteX943" fmla="*/ 1313330 w 1341186"/>
              <a:gd name="connsiteY943" fmla="*/ 72883 h 639857"/>
              <a:gd name="connsiteX944" fmla="*/ 1314724 w 1341186"/>
              <a:gd name="connsiteY944" fmla="*/ 69447 h 639857"/>
              <a:gd name="connsiteX945" fmla="*/ 1316119 w 1341186"/>
              <a:gd name="connsiteY945" fmla="*/ 65989 h 639857"/>
              <a:gd name="connsiteX946" fmla="*/ 1317508 w 1341186"/>
              <a:gd name="connsiteY946" fmla="*/ 62510 h 639857"/>
              <a:gd name="connsiteX947" fmla="*/ 1318902 w 1341186"/>
              <a:gd name="connsiteY947" fmla="*/ 59010 h 639857"/>
              <a:gd name="connsiteX948" fmla="*/ 1320297 w 1341186"/>
              <a:gd name="connsiteY948" fmla="*/ 55488 h 639857"/>
              <a:gd name="connsiteX949" fmla="*/ 1321685 w 1341186"/>
              <a:gd name="connsiteY949" fmla="*/ 51946 h 639857"/>
              <a:gd name="connsiteX950" fmla="*/ 1323080 w 1341186"/>
              <a:gd name="connsiteY950" fmla="*/ 48381 h 639857"/>
              <a:gd name="connsiteX951" fmla="*/ 1324475 w 1341186"/>
              <a:gd name="connsiteY951" fmla="*/ 44795 h 639857"/>
              <a:gd name="connsiteX952" fmla="*/ 1325863 w 1341186"/>
              <a:gd name="connsiteY952" fmla="*/ 41186 h 639857"/>
              <a:gd name="connsiteX953" fmla="*/ 1327258 w 1341186"/>
              <a:gd name="connsiteY953" fmla="*/ 37556 h 639857"/>
              <a:gd name="connsiteX954" fmla="*/ 1328653 w 1341186"/>
              <a:gd name="connsiteY954" fmla="*/ 33902 h 639857"/>
              <a:gd name="connsiteX955" fmla="*/ 1330048 w 1341186"/>
              <a:gd name="connsiteY955" fmla="*/ 30227 h 639857"/>
              <a:gd name="connsiteX956" fmla="*/ 1331436 w 1341186"/>
              <a:gd name="connsiteY956" fmla="*/ 26530 h 639857"/>
              <a:gd name="connsiteX957" fmla="*/ 1332831 w 1341186"/>
              <a:gd name="connsiteY957" fmla="*/ 22809 h 639857"/>
              <a:gd name="connsiteX958" fmla="*/ 1334225 w 1341186"/>
              <a:gd name="connsiteY958" fmla="*/ 19066 h 639857"/>
              <a:gd name="connsiteX959" fmla="*/ 1335614 w 1341186"/>
              <a:gd name="connsiteY959" fmla="*/ 15299 h 639857"/>
              <a:gd name="connsiteX960" fmla="*/ 1337008 w 1341186"/>
              <a:gd name="connsiteY960" fmla="*/ 11510 h 639857"/>
              <a:gd name="connsiteX961" fmla="*/ 1338403 w 1341186"/>
              <a:gd name="connsiteY961" fmla="*/ 7696 h 639857"/>
              <a:gd name="connsiteX962" fmla="*/ 1339792 w 1341186"/>
              <a:gd name="connsiteY962" fmla="*/ 3860 h 639857"/>
              <a:gd name="connsiteX963" fmla="*/ 1341186 w 1341186"/>
              <a:gd name="connsiteY963" fmla="*/ 0 h 63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</a:cxnLst>
            <a:rect l="l" t="t" r="r" b="b"/>
            <a:pathLst>
              <a:path w="1341186" h="639857">
                <a:moveTo>
                  <a:pt x="0" y="62501"/>
                </a:moveTo>
                <a:lnTo>
                  <a:pt x="1393" y="81357"/>
                </a:lnTo>
                <a:lnTo>
                  <a:pt x="2786" y="99218"/>
                </a:lnTo>
                <a:lnTo>
                  <a:pt x="4179" y="116163"/>
                </a:lnTo>
                <a:lnTo>
                  <a:pt x="5571" y="132258"/>
                </a:lnTo>
                <a:lnTo>
                  <a:pt x="6964" y="147565"/>
                </a:lnTo>
                <a:lnTo>
                  <a:pt x="8356" y="162140"/>
                </a:lnTo>
                <a:lnTo>
                  <a:pt x="9749" y="176031"/>
                </a:lnTo>
                <a:lnTo>
                  <a:pt x="11142" y="189288"/>
                </a:lnTo>
                <a:lnTo>
                  <a:pt x="12535" y="201950"/>
                </a:lnTo>
                <a:lnTo>
                  <a:pt x="13928" y="214056"/>
                </a:lnTo>
                <a:lnTo>
                  <a:pt x="15320" y="225642"/>
                </a:lnTo>
                <a:lnTo>
                  <a:pt x="16713" y="236739"/>
                </a:lnTo>
                <a:lnTo>
                  <a:pt x="18106" y="247378"/>
                </a:lnTo>
                <a:lnTo>
                  <a:pt x="19498" y="257585"/>
                </a:lnTo>
                <a:lnTo>
                  <a:pt x="20891" y="267386"/>
                </a:lnTo>
                <a:lnTo>
                  <a:pt x="22284" y="276804"/>
                </a:lnTo>
                <a:lnTo>
                  <a:pt x="23676" y="285860"/>
                </a:lnTo>
                <a:lnTo>
                  <a:pt x="25069" y="294576"/>
                </a:lnTo>
                <a:lnTo>
                  <a:pt x="26462" y="302967"/>
                </a:lnTo>
                <a:lnTo>
                  <a:pt x="27855" y="311053"/>
                </a:lnTo>
                <a:lnTo>
                  <a:pt x="29248" y="318850"/>
                </a:lnTo>
                <a:lnTo>
                  <a:pt x="30640" y="326371"/>
                </a:lnTo>
                <a:lnTo>
                  <a:pt x="32033" y="333631"/>
                </a:lnTo>
                <a:lnTo>
                  <a:pt x="33425" y="340644"/>
                </a:lnTo>
                <a:lnTo>
                  <a:pt x="34818" y="347420"/>
                </a:lnTo>
                <a:lnTo>
                  <a:pt x="36211" y="353972"/>
                </a:lnTo>
                <a:lnTo>
                  <a:pt x="37604" y="360310"/>
                </a:lnTo>
                <a:lnTo>
                  <a:pt x="38996" y="366443"/>
                </a:lnTo>
                <a:lnTo>
                  <a:pt x="40389" y="372383"/>
                </a:lnTo>
                <a:lnTo>
                  <a:pt x="41782" y="378137"/>
                </a:lnTo>
                <a:lnTo>
                  <a:pt x="43175" y="383713"/>
                </a:lnTo>
                <a:lnTo>
                  <a:pt x="44567" y="389120"/>
                </a:lnTo>
                <a:lnTo>
                  <a:pt x="45960" y="394364"/>
                </a:lnTo>
                <a:lnTo>
                  <a:pt x="47352" y="399454"/>
                </a:lnTo>
                <a:lnTo>
                  <a:pt x="48745" y="404394"/>
                </a:lnTo>
                <a:lnTo>
                  <a:pt x="50138" y="409192"/>
                </a:lnTo>
                <a:lnTo>
                  <a:pt x="51531" y="413852"/>
                </a:lnTo>
                <a:lnTo>
                  <a:pt x="52924" y="418382"/>
                </a:lnTo>
                <a:lnTo>
                  <a:pt x="54316" y="422786"/>
                </a:lnTo>
                <a:lnTo>
                  <a:pt x="55709" y="427070"/>
                </a:lnTo>
                <a:lnTo>
                  <a:pt x="57102" y="431236"/>
                </a:lnTo>
                <a:lnTo>
                  <a:pt x="58494" y="435291"/>
                </a:lnTo>
                <a:lnTo>
                  <a:pt x="59887" y="439239"/>
                </a:lnTo>
                <a:lnTo>
                  <a:pt x="61280" y="443082"/>
                </a:lnTo>
                <a:lnTo>
                  <a:pt x="62672" y="446827"/>
                </a:lnTo>
                <a:lnTo>
                  <a:pt x="64065" y="450475"/>
                </a:lnTo>
                <a:lnTo>
                  <a:pt x="65458" y="454031"/>
                </a:lnTo>
                <a:lnTo>
                  <a:pt x="66851" y="457498"/>
                </a:lnTo>
                <a:lnTo>
                  <a:pt x="68244" y="460878"/>
                </a:lnTo>
                <a:lnTo>
                  <a:pt x="69636" y="464176"/>
                </a:lnTo>
                <a:lnTo>
                  <a:pt x="71029" y="467393"/>
                </a:lnTo>
                <a:lnTo>
                  <a:pt x="72421" y="470532"/>
                </a:lnTo>
                <a:lnTo>
                  <a:pt x="73814" y="473598"/>
                </a:lnTo>
                <a:lnTo>
                  <a:pt x="75207" y="476590"/>
                </a:lnTo>
                <a:lnTo>
                  <a:pt x="76600" y="479512"/>
                </a:lnTo>
                <a:lnTo>
                  <a:pt x="77992" y="482368"/>
                </a:lnTo>
                <a:lnTo>
                  <a:pt x="79385" y="485157"/>
                </a:lnTo>
                <a:lnTo>
                  <a:pt x="80778" y="487884"/>
                </a:lnTo>
                <a:lnTo>
                  <a:pt x="82171" y="490549"/>
                </a:lnTo>
                <a:lnTo>
                  <a:pt x="83563" y="493157"/>
                </a:lnTo>
                <a:lnTo>
                  <a:pt x="84956" y="495699"/>
                </a:lnTo>
                <a:lnTo>
                  <a:pt x="86348" y="498195"/>
                </a:lnTo>
                <a:lnTo>
                  <a:pt x="87741" y="500633"/>
                </a:lnTo>
                <a:lnTo>
                  <a:pt x="89134" y="503019"/>
                </a:lnTo>
                <a:lnTo>
                  <a:pt x="90527" y="505352"/>
                </a:lnTo>
                <a:lnTo>
                  <a:pt x="91920" y="507640"/>
                </a:lnTo>
                <a:lnTo>
                  <a:pt x="93312" y="509875"/>
                </a:lnTo>
                <a:lnTo>
                  <a:pt x="94705" y="512065"/>
                </a:lnTo>
                <a:lnTo>
                  <a:pt x="96098" y="514209"/>
                </a:lnTo>
                <a:lnTo>
                  <a:pt x="97490" y="516315"/>
                </a:lnTo>
                <a:lnTo>
                  <a:pt x="98883" y="518374"/>
                </a:lnTo>
                <a:lnTo>
                  <a:pt x="100276" y="520388"/>
                </a:lnTo>
                <a:lnTo>
                  <a:pt x="101668" y="522370"/>
                </a:lnTo>
                <a:lnTo>
                  <a:pt x="103061" y="524305"/>
                </a:lnTo>
                <a:lnTo>
                  <a:pt x="104454" y="526202"/>
                </a:lnTo>
                <a:lnTo>
                  <a:pt x="105847" y="528066"/>
                </a:lnTo>
                <a:lnTo>
                  <a:pt x="107240" y="529891"/>
                </a:lnTo>
                <a:lnTo>
                  <a:pt x="108632" y="531683"/>
                </a:lnTo>
                <a:lnTo>
                  <a:pt x="110025" y="533443"/>
                </a:lnTo>
                <a:lnTo>
                  <a:pt x="111417" y="535164"/>
                </a:lnTo>
                <a:lnTo>
                  <a:pt x="112810" y="536858"/>
                </a:lnTo>
                <a:lnTo>
                  <a:pt x="114203" y="538514"/>
                </a:lnTo>
                <a:lnTo>
                  <a:pt x="115596" y="540143"/>
                </a:lnTo>
                <a:lnTo>
                  <a:pt x="116988" y="541740"/>
                </a:lnTo>
                <a:lnTo>
                  <a:pt x="118381" y="543311"/>
                </a:lnTo>
                <a:lnTo>
                  <a:pt x="119774" y="544849"/>
                </a:lnTo>
                <a:lnTo>
                  <a:pt x="121167" y="546368"/>
                </a:lnTo>
                <a:lnTo>
                  <a:pt x="122559" y="547847"/>
                </a:lnTo>
                <a:lnTo>
                  <a:pt x="123952" y="549307"/>
                </a:lnTo>
                <a:lnTo>
                  <a:pt x="125345" y="550741"/>
                </a:lnTo>
                <a:lnTo>
                  <a:pt x="126737" y="552149"/>
                </a:lnTo>
                <a:lnTo>
                  <a:pt x="128130" y="553531"/>
                </a:lnTo>
                <a:lnTo>
                  <a:pt x="129523" y="554893"/>
                </a:lnTo>
                <a:lnTo>
                  <a:pt x="130916" y="556229"/>
                </a:lnTo>
                <a:lnTo>
                  <a:pt x="132308" y="557539"/>
                </a:lnTo>
                <a:lnTo>
                  <a:pt x="133701" y="558830"/>
                </a:lnTo>
                <a:lnTo>
                  <a:pt x="135094" y="560094"/>
                </a:lnTo>
                <a:lnTo>
                  <a:pt x="136487" y="561339"/>
                </a:lnTo>
                <a:lnTo>
                  <a:pt x="137879" y="562564"/>
                </a:lnTo>
                <a:lnTo>
                  <a:pt x="139272" y="563770"/>
                </a:lnTo>
                <a:lnTo>
                  <a:pt x="140664" y="564956"/>
                </a:lnTo>
                <a:lnTo>
                  <a:pt x="142057" y="566123"/>
                </a:lnTo>
                <a:lnTo>
                  <a:pt x="143450" y="567270"/>
                </a:lnTo>
                <a:lnTo>
                  <a:pt x="144843" y="568391"/>
                </a:lnTo>
                <a:lnTo>
                  <a:pt x="146236" y="569506"/>
                </a:lnTo>
                <a:lnTo>
                  <a:pt x="147629" y="570594"/>
                </a:lnTo>
                <a:lnTo>
                  <a:pt x="149021" y="571663"/>
                </a:lnTo>
                <a:lnTo>
                  <a:pt x="150414" y="572719"/>
                </a:lnTo>
                <a:lnTo>
                  <a:pt x="151806" y="573762"/>
                </a:lnTo>
                <a:lnTo>
                  <a:pt x="153199" y="574785"/>
                </a:lnTo>
                <a:lnTo>
                  <a:pt x="154592" y="575789"/>
                </a:lnTo>
                <a:lnTo>
                  <a:pt x="155984" y="576779"/>
                </a:lnTo>
                <a:lnTo>
                  <a:pt x="157377" y="577751"/>
                </a:lnTo>
                <a:lnTo>
                  <a:pt x="158770" y="578715"/>
                </a:lnTo>
                <a:lnTo>
                  <a:pt x="160163" y="579660"/>
                </a:lnTo>
                <a:lnTo>
                  <a:pt x="161556" y="580586"/>
                </a:lnTo>
                <a:lnTo>
                  <a:pt x="162948" y="581505"/>
                </a:lnTo>
                <a:lnTo>
                  <a:pt x="164341" y="582404"/>
                </a:lnTo>
                <a:lnTo>
                  <a:pt x="165733" y="583291"/>
                </a:lnTo>
                <a:lnTo>
                  <a:pt x="167126" y="584164"/>
                </a:lnTo>
                <a:lnTo>
                  <a:pt x="168519" y="585024"/>
                </a:lnTo>
                <a:lnTo>
                  <a:pt x="169912" y="585872"/>
                </a:lnTo>
                <a:lnTo>
                  <a:pt x="171305" y="586712"/>
                </a:lnTo>
                <a:lnTo>
                  <a:pt x="172697" y="587534"/>
                </a:lnTo>
                <a:lnTo>
                  <a:pt x="174090" y="588342"/>
                </a:lnTo>
                <a:lnTo>
                  <a:pt x="175483" y="589143"/>
                </a:lnTo>
                <a:lnTo>
                  <a:pt x="176875" y="589926"/>
                </a:lnTo>
                <a:lnTo>
                  <a:pt x="178268" y="590701"/>
                </a:lnTo>
                <a:lnTo>
                  <a:pt x="179660" y="591464"/>
                </a:lnTo>
                <a:lnTo>
                  <a:pt x="181053" y="592220"/>
                </a:lnTo>
                <a:lnTo>
                  <a:pt x="182446" y="592956"/>
                </a:lnTo>
                <a:lnTo>
                  <a:pt x="183839" y="593686"/>
                </a:lnTo>
                <a:lnTo>
                  <a:pt x="185232" y="594410"/>
                </a:lnTo>
                <a:lnTo>
                  <a:pt x="186625" y="595120"/>
                </a:lnTo>
                <a:lnTo>
                  <a:pt x="188017" y="595818"/>
                </a:lnTo>
                <a:lnTo>
                  <a:pt x="189410" y="596508"/>
                </a:lnTo>
                <a:lnTo>
                  <a:pt x="190802" y="597186"/>
                </a:lnTo>
                <a:lnTo>
                  <a:pt x="192195" y="597858"/>
                </a:lnTo>
                <a:lnTo>
                  <a:pt x="193588" y="598516"/>
                </a:lnTo>
                <a:lnTo>
                  <a:pt x="194980" y="599168"/>
                </a:lnTo>
                <a:lnTo>
                  <a:pt x="196373" y="599806"/>
                </a:lnTo>
                <a:lnTo>
                  <a:pt x="197766" y="600439"/>
                </a:lnTo>
                <a:lnTo>
                  <a:pt x="199159" y="601064"/>
                </a:lnTo>
                <a:lnTo>
                  <a:pt x="200552" y="601677"/>
                </a:lnTo>
                <a:lnTo>
                  <a:pt x="201944" y="602283"/>
                </a:lnTo>
                <a:lnTo>
                  <a:pt x="203337" y="602883"/>
                </a:lnTo>
                <a:lnTo>
                  <a:pt x="204729" y="603469"/>
                </a:lnTo>
                <a:lnTo>
                  <a:pt x="206122" y="604049"/>
                </a:lnTo>
                <a:lnTo>
                  <a:pt x="207515" y="604623"/>
                </a:lnTo>
                <a:lnTo>
                  <a:pt x="208908" y="605190"/>
                </a:lnTo>
                <a:lnTo>
                  <a:pt x="210301" y="605744"/>
                </a:lnTo>
                <a:lnTo>
                  <a:pt x="211693" y="606298"/>
                </a:lnTo>
                <a:lnTo>
                  <a:pt x="213086" y="606839"/>
                </a:lnTo>
                <a:lnTo>
                  <a:pt x="214479" y="607373"/>
                </a:lnTo>
                <a:lnTo>
                  <a:pt x="215871" y="607901"/>
                </a:lnTo>
                <a:lnTo>
                  <a:pt x="217264" y="608416"/>
                </a:lnTo>
                <a:lnTo>
                  <a:pt x="218656" y="608931"/>
                </a:lnTo>
                <a:lnTo>
                  <a:pt x="220049" y="609440"/>
                </a:lnTo>
                <a:lnTo>
                  <a:pt x="221442" y="609935"/>
                </a:lnTo>
                <a:lnTo>
                  <a:pt x="222835" y="610430"/>
                </a:lnTo>
                <a:lnTo>
                  <a:pt x="224228" y="610912"/>
                </a:lnTo>
                <a:lnTo>
                  <a:pt x="225621" y="611388"/>
                </a:lnTo>
                <a:lnTo>
                  <a:pt x="227013" y="611864"/>
                </a:lnTo>
                <a:lnTo>
                  <a:pt x="228406" y="612327"/>
                </a:lnTo>
                <a:lnTo>
                  <a:pt x="229798" y="612790"/>
                </a:lnTo>
                <a:lnTo>
                  <a:pt x="231191" y="613239"/>
                </a:lnTo>
                <a:lnTo>
                  <a:pt x="232584" y="613689"/>
                </a:lnTo>
                <a:lnTo>
                  <a:pt x="233976" y="614132"/>
                </a:lnTo>
                <a:lnTo>
                  <a:pt x="235369" y="614562"/>
                </a:lnTo>
                <a:lnTo>
                  <a:pt x="236762" y="614993"/>
                </a:lnTo>
                <a:lnTo>
                  <a:pt x="238155" y="615416"/>
                </a:lnTo>
                <a:lnTo>
                  <a:pt x="239548" y="615833"/>
                </a:lnTo>
                <a:lnTo>
                  <a:pt x="240940" y="616251"/>
                </a:lnTo>
                <a:lnTo>
                  <a:pt x="242333" y="616655"/>
                </a:lnTo>
                <a:lnTo>
                  <a:pt x="243726" y="617059"/>
                </a:lnTo>
                <a:lnTo>
                  <a:pt x="245118" y="617450"/>
                </a:lnTo>
                <a:lnTo>
                  <a:pt x="246511" y="617841"/>
                </a:lnTo>
                <a:lnTo>
                  <a:pt x="247904" y="618225"/>
                </a:lnTo>
                <a:lnTo>
                  <a:pt x="249297" y="618610"/>
                </a:lnTo>
                <a:lnTo>
                  <a:pt x="250689" y="618981"/>
                </a:lnTo>
                <a:lnTo>
                  <a:pt x="252082" y="619353"/>
                </a:lnTo>
                <a:lnTo>
                  <a:pt x="253475" y="619718"/>
                </a:lnTo>
                <a:lnTo>
                  <a:pt x="254867" y="620076"/>
                </a:lnTo>
                <a:lnTo>
                  <a:pt x="256260" y="620435"/>
                </a:lnTo>
                <a:lnTo>
                  <a:pt x="257653" y="620780"/>
                </a:lnTo>
                <a:lnTo>
                  <a:pt x="259045" y="621132"/>
                </a:lnTo>
                <a:lnTo>
                  <a:pt x="260438" y="621471"/>
                </a:lnTo>
                <a:lnTo>
                  <a:pt x="261831" y="621804"/>
                </a:lnTo>
                <a:lnTo>
                  <a:pt x="263224" y="622136"/>
                </a:lnTo>
                <a:lnTo>
                  <a:pt x="264617" y="622468"/>
                </a:lnTo>
                <a:lnTo>
                  <a:pt x="266009" y="622788"/>
                </a:lnTo>
                <a:lnTo>
                  <a:pt x="267402" y="623107"/>
                </a:lnTo>
                <a:lnTo>
                  <a:pt x="268795" y="623420"/>
                </a:lnTo>
                <a:lnTo>
                  <a:pt x="270187" y="623733"/>
                </a:lnTo>
                <a:lnTo>
                  <a:pt x="271580" y="624039"/>
                </a:lnTo>
                <a:lnTo>
                  <a:pt x="272973" y="624339"/>
                </a:lnTo>
                <a:lnTo>
                  <a:pt x="274365" y="624639"/>
                </a:lnTo>
                <a:lnTo>
                  <a:pt x="275758" y="624932"/>
                </a:lnTo>
                <a:lnTo>
                  <a:pt x="277151" y="625219"/>
                </a:lnTo>
                <a:lnTo>
                  <a:pt x="278544" y="625506"/>
                </a:lnTo>
                <a:lnTo>
                  <a:pt x="279937" y="625786"/>
                </a:lnTo>
                <a:lnTo>
                  <a:pt x="281329" y="626066"/>
                </a:lnTo>
                <a:lnTo>
                  <a:pt x="282722" y="626340"/>
                </a:lnTo>
                <a:lnTo>
                  <a:pt x="284114" y="626607"/>
                </a:lnTo>
                <a:lnTo>
                  <a:pt x="285507" y="626874"/>
                </a:lnTo>
                <a:lnTo>
                  <a:pt x="286900" y="627142"/>
                </a:lnTo>
                <a:lnTo>
                  <a:pt x="288293" y="627396"/>
                </a:lnTo>
                <a:lnTo>
                  <a:pt x="289685" y="627650"/>
                </a:lnTo>
                <a:lnTo>
                  <a:pt x="291078" y="627904"/>
                </a:lnTo>
                <a:lnTo>
                  <a:pt x="292471" y="628152"/>
                </a:lnTo>
                <a:lnTo>
                  <a:pt x="293864" y="628400"/>
                </a:lnTo>
                <a:lnTo>
                  <a:pt x="295256" y="628641"/>
                </a:lnTo>
                <a:lnTo>
                  <a:pt x="296649" y="628875"/>
                </a:lnTo>
                <a:lnTo>
                  <a:pt x="298041" y="629110"/>
                </a:lnTo>
                <a:lnTo>
                  <a:pt x="299434" y="629345"/>
                </a:lnTo>
                <a:lnTo>
                  <a:pt x="300827" y="629573"/>
                </a:lnTo>
                <a:lnTo>
                  <a:pt x="302220" y="629794"/>
                </a:lnTo>
                <a:lnTo>
                  <a:pt x="303613" y="630016"/>
                </a:lnTo>
                <a:lnTo>
                  <a:pt x="305005" y="630237"/>
                </a:lnTo>
                <a:lnTo>
                  <a:pt x="306398" y="630453"/>
                </a:lnTo>
                <a:lnTo>
                  <a:pt x="307791" y="630661"/>
                </a:lnTo>
                <a:lnTo>
                  <a:pt x="309183" y="630870"/>
                </a:lnTo>
                <a:lnTo>
                  <a:pt x="310576" y="631078"/>
                </a:lnTo>
                <a:lnTo>
                  <a:pt x="311969" y="631280"/>
                </a:lnTo>
                <a:lnTo>
                  <a:pt x="313361" y="631482"/>
                </a:lnTo>
                <a:lnTo>
                  <a:pt x="314754" y="631678"/>
                </a:lnTo>
                <a:lnTo>
                  <a:pt x="316147" y="631873"/>
                </a:lnTo>
                <a:lnTo>
                  <a:pt x="317540" y="632062"/>
                </a:lnTo>
                <a:lnTo>
                  <a:pt x="318933" y="632252"/>
                </a:lnTo>
                <a:lnTo>
                  <a:pt x="320325" y="632434"/>
                </a:lnTo>
                <a:lnTo>
                  <a:pt x="321718" y="632616"/>
                </a:lnTo>
                <a:lnTo>
                  <a:pt x="323110" y="632799"/>
                </a:lnTo>
                <a:lnTo>
                  <a:pt x="324503" y="632975"/>
                </a:lnTo>
                <a:lnTo>
                  <a:pt x="325896" y="633144"/>
                </a:lnTo>
                <a:lnTo>
                  <a:pt x="327289" y="633320"/>
                </a:lnTo>
                <a:lnTo>
                  <a:pt x="328681" y="633490"/>
                </a:lnTo>
                <a:lnTo>
                  <a:pt x="330074" y="633653"/>
                </a:lnTo>
                <a:lnTo>
                  <a:pt x="331467" y="633816"/>
                </a:lnTo>
                <a:lnTo>
                  <a:pt x="332860" y="633979"/>
                </a:lnTo>
                <a:lnTo>
                  <a:pt x="334252" y="634135"/>
                </a:lnTo>
                <a:lnTo>
                  <a:pt x="335645" y="634292"/>
                </a:lnTo>
                <a:lnTo>
                  <a:pt x="337037" y="634441"/>
                </a:lnTo>
                <a:lnTo>
                  <a:pt x="338430" y="634591"/>
                </a:lnTo>
                <a:lnTo>
                  <a:pt x="339823" y="634741"/>
                </a:lnTo>
                <a:lnTo>
                  <a:pt x="341216" y="634885"/>
                </a:lnTo>
                <a:lnTo>
                  <a:pt x="342609" y="635028"/>
                </a:lnTo>
                <a:lnTo>
                  <a:pt x="344001" y="635171"/>
                </a:lnTo>
                <a:lnTo>
                  <a:pt x="345394" y="635308"/>
                </a:lnTo>
                <a:lnTo>
                  <a:pt x="346787" y="635439"/>
                </a:lnTo>
                <a:lnTo>
                  <a:pt x="348179" y="635576"/>
                </a:lnTo>
                <a:lnTo>
                  <a:pt x="349572" y="635706"/>
                </a:lnTo>
                <a:lnTo>
                  <a:pt x="350965" y="635836"/>
                </a:lnTo>
                <a:lnTo>
                  <a:pt x="352357" y="635960"/>
                </a:lnTo>
                <a:lnTo>
                  <a:pt x="353750" y="636084"/>
                </a:lnTo>
                <a:lnTo>
                  <a:pt x="355143" y="636208"/>
                </a:lnTo>
                <a:lnTo>
                  <a:pt x="356536" y="636325"/>
                </a:lnTo>
                <a:lnTo>
                  <a:pt x="357929" y="636442"/>
                </a:lnTo>
                <a:lnTo>
                  <a:pt x="359321" y="636553"/>
                </a:lnTo>
                <a:lnTo>
                  <a:pt x="360714" y="636670"/>
                </a:lnTo>
                <a:lnTo>
                  <a:pt x="362107" y="636781"/>
                </a:lnTo>
                <a:lnTo>
                  <a:pt x="363499" y="636886"/>
                </a:lnTo>
                <a:lnTo>
                  <a:pt x="364892" y="636990"/>
                </a:lnTo>
                <a:lnTo>
                  <a:pt x="366285" y="637094"/>
                </a:lnTo>
                <a:lnTo>
                  <a:pt x="367677" y="637198"/>
                </a:lnTo>
                <a:lnTo>
                  <a:pt x="369070" y="637296"/>
                </a:lnTo>
                <a:lnTo>
                  <a:pt x="370463" y="637394"/>
                </a:lnTo>
                <a:lnTo>
                  <a:pt x="371856" y="637492"/>
                </a:lnTo>
                <a:lnTo>
                  <a:pt x="373248" y="637583"/>
                </a:lnTo>
                <a:lnTo>
                  <a:pt x="374641" y="637674"/>
                </a:lnTo>
                <a:lnTo>
                  <a:pt x="376034" y="637759"/>
                </a:lnTo>
                <a:lnTo>
                  <a:pt x="377426" y="637850"/>
                </a:lnTo>
                <a:lnTo>
                  <a:pt x="378819" y="637935"/>
                </a:lnTo>
                <a:lnTo>
                  <a:pt x="380212" y="638020"/>
                </a:lnTo>
                <a:lnTo>
                  <a:pt x="381605" y="638098"/>
                </a:lnTo>
                <a:lnTo>
                  <a:pt x="382997" y="638176"/>
                </a:lnTo>
                <a:lnTo>
                  <a:pt x="384390" y="638254"/>
                </a:lnTo>
                <a:lnTo>
                  <a:pt x="385783" y="638326"/>
                </a:lnTo>
                <a:lnTo>
                  <a:pt x="387176" y="638404"/>
                </a:lnTo>
                <a:lnTo>
                  <a:pt x="388568" y="638476"/>
                </a:lnTo>
                <a:lnTo>
                  <a:pt x="389961" y="638541"/>
                </a:lnTo>
                <a:lnTo>
                  <a:pt x="391353" y="638613"/>
                </a:lnTo>
                <a:lnTo>
                  <a:pt x="392746" y="638678"/>
                </a:lnTo>
                <a:lnTo>
                  <a:pt x="394139" y="638737"/>
                </a:lnTo>
                <a:lnTo>
                  <a:pt x="395532" y="638802"/>
                </a:lnTo>
                <a:lnTo>
                  <a:pt x="396925" y="638860"/>
                </a:lnTo>
                <a:lnTo>
                  <a:pt x="398317" y="638919"/>
                </a:lnTo>
                <a:lnTo>
                  <a:pt x="399710" y="638978"/>
                </a:lnTo>
                <a:lnTo>
                  <a:pt x="401103" y="639030"/>
                </a:lnTo>
                <a:lnTo>
                  <a:pt x="402495" y="639082"/>
                </a:lnTo>
                <a:lnTo>
                  <a:pt x="403888" y="639134"/>
                </a:lnTo>
                <a:lnTo>
                  <a:pt x="405281" y="639180"/>
                </a:lnTo>
                <a:lnTo>
                  <a:pt x="406673" y="639225"/>
                </a:lnTo>
                <a:lnTo>
                  <a:pt x="408066" y="639271"/>
                </a:lnTo>
                <a:lnTo>
                  <a:pt x="409459" y="639317"/>
                </a:lnTo>
                <a:lnTo>
                  <a:pt x="410852" y="639362"/>
                </a:lnTo>
                <a:lnTo>
                  <a:pt x="412245" y="639401"/>
                </a:lnTo>
                <a:lnTo>
                  <a:pt x="413637" y="639440"/>
                </a:lnTo>
                <a:lnTo>
                  <a:pt x="415030" y="639473"/>
                </a:lnTo>
                <a:lnTo>
                  <a:pt x="416422" y="639512"/>
                </a:lnTo>
                <a:lnTo>
                  <a:pt x="417815" y="639545"/>
                </a:lnTo>
                <a:lnTo>
                  <a:pt x="419208" y="639571"/>
                </a:lnTo>
                <a:lnTo>
                  <a:pt x="420601" y="639603"/>
                </a:lnTo>
                <a:lnTo>
                  <a:pt x="421993" y="639630"/>
                </a:lnTo>
                <a:lnTo>
                  <a:pt x="423386" y="639656"/>
                </a:lnTo>
                <a:lnTo>
                  <a:pt x="424779" y="639682"/>
                </a:lnTo>
                <a:lnTo>
                  <a:pt x="426172" y="639708"/>
                </a:lnTo>
                <a:lnTo>
                  <a:pt x="427564" y="639727"/>
                </a:lnTo>
                <a:lnTo>
                  <a:pt x="428957" y="639747"/>
                </a:lnTo>
                <a:lnTo>
                  <a:pt x="430349" y="639766"/>
                </a:lnTo>
                <a:lnTo>
                  <a:pt x="431742" y="639779"/>
                </a:lnTo>
                <a:lnTo>
                  <a:pt x="433135" y="639799"/>
                </a:lnTo>
                <a:lnTo>
                  <a:pt x="434528" y="639812"/>
                </a:lnTo>
                <a:lnTo>
                  <a:pt x="435921" y="639825"/>
                </a:lnTo>
                <a:lnTo>
                  <a:pt x="437313" y="639832"/>
                </a:lnTo>
                <a:lnTo>
                  <a:pt x="438706" y="639838"/>
                </a:lnTo>
                <a:lnTo>
                  <a:pt x="440099" y="639851"/>
                </a:lnTo>
                <a:lnTo>
                  <a:pt x="441491" y="639851"/>
                </a:lnTo>
                <a:lnTo>
                  <a:pt x="442884" y="639858"/>
                </a:lnTo>
                <a:lnTo>
                  <a:pt x="444277" y="639858"/>
                </a:lnTo>
                <a:lnTo>
                  <a:pt x="445669" y="639858"/>
                </a:lnTo>
                <a:lnTo>
                  <a:pt x="447062" y="639858"/>
                </a:lnTo>
                <a:lnTo>
                  <a:pt x="448455" y="639858"/>
                </a:lnTo>
                <a:lnTo>
                  <a:pt x="449848" y="639851"/>
                </a:lnTo>
                <a:lnTo>
                  <a:pt x="451241" y="639845"/>
                </a:lnTo>
                <a:lnTo>
                  <a:pt x="452633" y="639838"/>
                </a:lnTo>
                <a:lnTo>
                  <a:pt x="454026" y="639832"/>
                </a:lnTo>
                <a:lnTo>
                  <a:pt x="455418" y="639819"/>
                </a:lnTo>
                <a:lnTo>
                  <a:pt x="456811" y="639812"/>
                </a:lnTo>
                <a:lnTo>
                  <a:pt x="458204" y="639799"/>
                </a:lnTo>
                <a:lnTo>
                  <a:pt x="459597" y="639779"/>
                </a:lnTo>
                <a:lnTo>
                  <a:pt x="460990" y="639766"/>
                </a:lnTo>
                <a:lnTo>
                  <a:pt x="462385" y="639747"/>
                </a:lnTo>
                <a:lnTo>
                  <a:pt x="463773" y="639727"/>
                </a:lnTo>
                <a:lnTo>
                  <a:pt x="465168" y="639708"/>
                </a:lnTo>
                <a:lnTo>
                  <a:pt x="466563" y="639688"/>
                </a:lnTo>
                <a:lnTo>
                  <a:pt x="467951" y="639662"/>
                </a:lnTo>
                <a:lnTo>
                  <a:pt x="469346" y="639636"/>
                </a:lnTo>
                <a:lnTo>
                  <a:pt x="470741" y="639610"/>
                </a:lnTo>
                <a:lnTo>
                  <a:pt x="472129" y="639584"/>
                </a:lnTo>
                <a:lnTo>
                  <a:pt x="473524" y="639551"/>
                </a:lnTo>
                <a:lnTo>
                  <a:pt x="474919" y="639519"/>
                </a:lnTo>
                <a:lnTo>
                  <a:pt x="476307" y="639486"/>
                </a:lnTo>
                <a:lnTo>
                  <a:pt x="477702" y="639454"/>
                </a:lnTo>
                <a:lnTo>
                  <a:pt x="479097" y="639421"/>
                </a:lnTo>
                <a:lnTo>
                  <a:pt x="480485" y="639382"/>
                </a:lnTo>
                <a:lnTo>
                  <a:pt x="481880" y="639343"/>
                </a:lnTo>
                <a:lnTo>
                  <a:pt x="483274" y="639304"/>
                </a:lnTo>
                <a:lnTo>
                  <a:pt x="484663" y="639264"/>
                </a:lnTo>
                <a:lnTo>
                  <a:pt x="486057" y="639219"/>
                </a:lnTo>
                <a:lnTo>
                  <a:pt x="487452" y="639180"/>
                </a:lnTo>
                <a:lnTo>
                  <a:pt x="488841" y="639134"/>
                </a:lnTo>
                <a:lnTo>
                  <a:pt x="490235" y="639082"/>
                </a:lnTo>
                <a:lnTo>
                  <a:pt x="491630" y="639036"/>
                </a:lnTo>
                <a:lnTo>
                  <a:pt x="493025" y="638984"/>
                </a:lnTo>
                <a:lnTo>
                  <a:pt x="494413" y="638939"/>
                </a:lnTo>
                <a:lnTo>
                  <a:pt x="495808" y="638880"/>
                </a:lnTo>
                <a:lnTo>
                  <a:pt x="497203" y="638828"/>
                </a:lnTo>
                <a:lnTo>
                  <a:pt x="498591" y="638776"/>
                </a:lnTo>
                <a:lnTo>
                  <a:pt x="499986" y="638717"/>
                </a:lnTo>
                <a:lnTo>
                  <a:pt x="501381" y="638658"/>
                </a:lnTo>
                <a:lnTo>
                  <a:pt x="502769" y="638600"/>
                </a:lnTo>
                <a:lnTo>
                  <a:pt x="504164" y="638535"/>
                </a:lnTo>
                <a:lnTo>
                  <a:pt x="505558" y="638476"/>
                </a:lnTo>
                <a:lnTo>
                  <a:pt x="506947" y="638411"/>
                </a:lnTo>
                <a:lnTo>
                  <a:pt x="508342" y="638346"/>
                </a:lnTo>
                <a:lnTo>
                  <a:pt x="509736" y="638280"/>
                </a:lnTo>
                <a:lnTo>
                  <a:pt x="511125" y="638209"/>
                </a:lnTo>
                <a:lnTo>
                  <a:pt x="512519" y="638143"/>
                </a:lnTo>
                <a:lnTo>
                  <a:pt x="513914" y="638072"/>
                </a:lnTo>
                <a:lnTo>
                  <a:pt x="515302" y="638000"/>
                </a:lnTo>
                <a:lnTo>
                  <a:pt x="516697" y="637928"/>
                </a:lnTo>
                <a:lnTo>
                  <a:pt x="518092" y="637850"/>
                </a:lnTo>
                <a:lnTo>
                  <a:pt x="519480" y="637772"/>
                </a:lnTo>
                <a:lnTo>
                  <a:pt x="520875" y="637694"/>
                </a:lnTo>
                <a:lnTo>
                  <a:pt x="522270" y="637616"/>
                </a:lnTo>
                <a:lnTo>
                  <a:pt x="523665" y="637537"/>
                </a:lnTo>
                <a:lnTo>
                  <a:pt x="525053" y="637453"/>
                </a:lnTo>
                <a:lnTo>
                  <a:pt x="526448" y="637368"/>
                </a:lnTo>
                <a:lnTo>
                  <a:pt x="527842" y="637283"/>
                </a:lnTo>
                <a:lnTo>
                  <a:pt x="529231" y="637198"/>
                </a:lnTo>
                <a:lnTo>
                  <a:pt x="530626" y="637114"/>
                </a:lnTo>
                <a:lnTo>
                  <a:pt x="532020" y="637022"/>
                </a:lnTo>
                <a:lnTo>
                  <a:pt x="533409" y="636931"/>
                </a:lnTo>
                <a:lnTo>
                  <a:pt x="534803" y="636840"/>
                </a:lnTo>
                <a:lnTo>
                  <a:pt x="536198" y="636749"/>
                </a:lnTo>
                <a:lnTo>
                  <a:pt x="537586" y="636657"/>
                </a:lnTo>
                <a:lnTo>
                  <a:pt x="538981" y="636560"/>
                </a:lnTo>
                <a:lnTo>
                  <a:pt x="540376" y="636462"/>
                </a:lnTo>
                <a:lnTo>
                  <a:pt x="541764" y="636364"/>
                </a:lnTo>
                <a:lnTo>
                  <a:pt x="543159" y="636266"/>
                </a:lnTo>
                <a:lnTo>
                  <a:pt x="544554" y="636162"/>
                </a:lnTo>
                <a:lnTo>
                  <a:pt x="545942" y="636058"/>
                </a:lnTo>
                <a:lnTo>
                  <a:pt x="547337" y="635954"/>
                </a:lnTo>
                <a:lnTo>
                  <a:pt x="548732" y="635849"/>
                </a:lnTo>
                <a:lnTo>
                  <a:pt x="550127" y="635745"/>
                </a:lnTo>
                <a:lnTo>
                  <a:pt x="551515" y="635634"/>
                </a:lnTo>
                <a:lnTo>
                  <a:pt x="552910" y="635523"/>
                </a:lnTo>
                <a:lnTo>
                  <a:pt x="554304" y="635413"/>
                </a:lnTo>
                <a:lnTo>
                  <a:pt x="555693" y="635302"/>
                </a:lnTo>
                <a:lnTo>
                  <a:pt x="557087" y="635191"/>
                </a:lnTo>
                <a:lnTo>
                  <a:pt x="558482" y="635074"/>
                </a:lnTo>
                <a:lnTo>
                  <a:pt x="559870" y="634956"/>
                </a:lnTo>
                <a:lnTo>
                  <a:pt x="561265" y="634839"/>
                </a:lnTo>
                <a:lnTo>
                  <a:pt x="562660" y="634722"/>
                </a:lnTo>
                <a:lnTo>
                  <a:pt x="564048" y="634598"/>
                </a:lnTo>
                <a:lnTo>
                  <a:pt x="565443" y="634474"/>
                </a:lnTo>
                <a:lnTo>
                  <a:pt x="566838" y="634357"/>
                </a:lnTo>
                <a:lnTo>
                  <a:pt x="568226" y="634226"/>
                </a:lnTo>
                <a:lnTo>
                  <a:pt x="569621" y="634103"/>
                </a:lnTo>
                <a:lnTo>
                  <a:pt x="571016" y="633972"/>
                </a:lnTo>
                <a:lnTo>
                  <a:pt x="572404" y="633848"/>
                </a:lnTo>
                <a:lnTo>
                  <a:pt x="573799" y="633718"/>
                </a:lnTo>
                <a:lnTo>
                  <a:pt x="575194" y="633581"/>
                </a:lnTo>
                <a:lnTo>
                  <a:pt x="576582" y="633451"/>
                </a:lnTo>
                <a:lnTo>
                  <a:pt x="577977" y="633314"/>
                </a:lnTo>
                <a:lnTo>
                  <a:pt x="579371" y="633177"/>
                </a:lnTo>
                <a:lnTo>
                  <a:pt x="580766" y="633040"/>
                </a:lnTo>
                <a:lnTo>
                  <a:pt x="582155" y="632903"/>
                </a:lnTo>
                <a:lnTo>
                  <a:pt x="583549" y="632766"/>
                </a:lnTo>
                <a:lnTo>
                  <a:pt x="584944" y="632623"/>
                </a:lnTo>
                <a:lnTo>
                  <a:pt x="586332" y="632480"/>
                </a:lnTo>
                <a:lnTo>
                  <a:pt x="587727" y="632336"/>
                </a:lnTo>
                <a:lnTo>
                  <a:pt x="589122" y="632186"/>
                </a:lnTo>
                <a:lnTo>
                  <a:pt x="590510" y="632043"/>
                </a:lnTo>
                <a:lnTo>
                  <a:pt x="591905" y="631893"/>
                </a:lnTo>
                <a:lnTo>
                  <a:pt x="593300" y="631743"/>
                </a:lnTo>
                <a:lnTo>
                  <a:pt x="594688" y="631593"/>
                </a:lnTo>
                <a:lnTo>
                  <a:pt x="596083" y="631437"/>
                </a:lnTo>
                <a:lnTo>
                  <a:pt x="597478" y="631287"/>
                </a:lnTo>
                <a:lnTo>
                  <a:pt x="598866" y="631130"/>
                </a:lnTo>
                <a:lnTo>
                  <a:pt x="600261" y="630967"/>
                </a:lnTo>
                <a:lnTo>
                  <a:pt x="601655" y="630811"/>
                </a:lnTo>
                <a:lnTo>
                  <a:pt x="603044" y="630655"/>
                </a:lnTo>
                <a:lnTo>
                  <a:pt x="604438" y="630492"/>
                </a:lnTo>
                <a:lnTo>
                  <a:pt x="605833" y="630329"/>
                </a:lnTo>
                <a:lnTo>
                  <a:pt x="607222" y="630166"/>
                </a:lnTo>
                <a:lnTo>
                  <a:pt x="608616" y="629996"/>
                </a:lnTo>
                <a:lnTo>
                  <a:pt x="610011" y="629827"/>
                </a:lnTo>
                <a:lnTo>
                  <a:pt x="611406" y="629664"/>
                </a:lnTo>
                <a:lnTo>
                  <a:pt x="612794" y="629488"/>
                </a:lnTo>
                <a:lnTo>
                  <a:pt x="614189" y="629319"/>
                </a:lnTo>
                <a:lnTo>
                  <a:pt x="615584" y="629143"/>
                </a:lnTo>
                <a:lnTo>
                  <a:pt x="616972" y="628973"/>
                </a:lnTo>
                <a:lnTo>
                  <a:pt x="618367" y="628797"/>
                </a:lnTo>
                <a:lnTo>
                  <a:pt x="619762" y="628615"/>
                </a:lnTo>
                <a:lnTo>
                  <a:pt x="621150" y="628439"/>
                </a:lnTo>
                <a:lnTo>
                  <a:pt x="622545" y="628256"/>
                </a:lnTo>
                <a:lnTo>
                  <a:pt x="623939" y="628074"/>
                </a:lnTo>
                <a:lnTo>
                  <a:pt x="625328" y="627891"/>
                </a:lnTo>
                <a:lnTo>
                  <a:pt x="626723" y="627709"/>
                </a:lnTo>
                <a:lnTo>
                  <a:pt x="628117" y="627520"/>
                </a:lnTo>
                <a:lnTo>
                  <a:pt x="629506" y="627331"/>
                </a:lnTo>
                <a:lnTo>
                  <a:pt x="630900" y="627142"/>
                </a:lnTo>
                <a:lnTo>
                  <a:pt x="632295" y="626953"/>
                </a:lnTo>
                <a:lnTo>
                  <a:pt x="633683" y="626757"/>
                </a:lnTo>
                <a:lnTo>
                  <a:pt x="635078" y="626568"/>
                </a:lnTo>
                <a:lnTo>
                  <a:pt x="636473" y="626373"/>
                </a:lnTo>
                <a:lnTo>
                  <a:pt x="637861" y="626170"/>
                </a:lnTo>
                <a:lnTo>
                  <a:pt x="639256" y="625975"/>
                </a:lnTo>
                <a:lnTo>
                  <a:pt x="640651" y="625773"/>
                </a:lnTo>
                <a:lnTo>
                  <a:pt x="642046" y="625571"/>
                </a:lnTo>
                <a:lnTo>
                  <a:pt x="643434" y="625369"/>
                </a:lnTo>
                <a:lnTo>
                  <a:pt x="644829" y="625167"/>
                </a:lnTo>
                <a:lnTo>
                  <a:pt x="646223" y="624958"/>
                </a:lnTo>
                <a:lnTo>
                  <a:pt x="647612" y="624750"/>
                </a:lnTo>
                <a:lnTo>
                  <a:pt x="649007" y="624541"/>
                </a:lnTo>
                <a:lnTo>
                  <a:pt x="650401" y="624332"/>
                </a:lnTo>
                <a:lnTo>
                  <a:pt x="651790" y="624117"/>
                </a:lnTo>
                <a:lnTo>
                  <a:pt x="653184" y="623902"/>
                </a:lnTo>
                <a:lnTo>
                  <a:pt x="654579" y="623687"/>
                </a:lnTo>
                <a:lnTo>
                  <a:pt x="655967" y="623472"/>
                </a:lnTo>
                <a:lnTo>
                  <a:pt x="657362" y="623251"/>
                </a:lnTo>
                <a:lnTo>
                  <a:pt x="658757" y="623029"/>
                </a:lnTo>
                <a:lnTo>
                  <a:pt x="660145" y="622807"/>
                </a:lnTo>
                <a:lnTo>
                  <a:pt x="661540" y="622586"/>
                </a:lnTo>
                <a:lnTo>
                  <a:pt x="662935" y="622358"/>
                </a:lnTo>
                <a:lnTo>
                  <a:pt x="664323" y="622136"/>
                </a:lnTo>
                <a:lnTo>
                  <a:pt x="665718" y="621908"/>
                </a:lnTo>
                <a:lnTo>
                  <a:pt x="667113" y="621673"/>
                </a:lnTo>
                <a:lnTo>
                  <a:pt x="668501" y="621445"/>
                </a:lnTo>
                <a:lnTo>
                  <a:pt x="669896" y="621210"/>
                </a:lnTo>
                <a:lnTo>
                  <a:pt x="671291" y="620976"/>
                </a:lnTo>
                <a:lnTo>
                  <a:pt x="672685" y="620741"/>
                </a:lnTo>
                <a:lnTo>
                  <a:pt x="674074" y="620500"/>
                </a:lnTo>
                <a:lnTo>
                  <a:pt x="675468" y="620259"/>
                </a:lnTo>
                <a:lnTo>
                  <a:pt x="676863" y="620018"/>
                </a:lnTo>
                <a:lnTo>
                  <a:pt x="678251" y="619777"/>
                </a:lnTo>
                <a:lnTo>
                  <a:pt x="679646" y="619529"/>
                </a:lnTo>
                <a:lnTo>
                  <a:pt x="681041" y="619281"/>
                </a:lnTo>
                <a:lnTo>
                  <a:pt x="682429" y="619034"/>
                </a:lnTo>
                <a:lnTo>
                  <a:pt x="683824" y="618786"/>
                </a:lnTo>
                <a:lnTo>
                  <a:pt x="685219" y="618532"/>
                </a:lnTo>
                <a:lnTo>
                  <a:pt x="686607" y="618284"/>
                </a:lnTo>
                <a:lnTo>
                  <a:pt x="688002" y="618030"/>
                </a:lnTo>
                <a:lnTo>
                  <a:pt x="689397" y="617769"/>
                </a:lnTo>
                <a:lnTo>
                  <a:pt x="690785" y="617515"/>
                </a:lnTo>
                <a:lnTo>
                  <a:pt x="692180" y="617254"/>
                </a:lnTo>
                <a:lnTo>
                  <a:pt x="693575" y="616987"/>
                </a:lnTo>
                <a:lnTo>
                  <a:pt x="694963" y="616726"/>
                </a:lnTo>
                <a:lnTo>
                  <a:pt x="696358" y="616459"/>
                </a:lnTo>
                <a:lnTo>
                  <a:pt x="697752" y="616192"/>
                </a:lnTo>
                <a:lnTo>
                  <a:pt x="699147" y="615925"/>
                </a:lnTo>
                <a:lnTo>
                  <a:pt x="700536" y="615657"/>
                </a:lnTo>
                <a:lnTo>
                  <a:pt x="701930" y="615384"/>
                </a:lnTo>
                <a:lnTo>
                  <a:pt x="703325" y="615110"/>
                </a:lnTo>
                <a:lnTo>
                  <a:pt x="704713" y="614836"/>
                </a:lnTo>
                <a:lnTo>
                  <a:pt x="706108" y="614556"/>
                </a:lnTo>
                <a:lnTo>
                  <a:pt x="707503" y="614276"/>
                </a:lnTo>
                <a:lnTo>
                  <a:pt x="708891" y="613995"/>
                </a:lnTo>
                <a:lnTo>
                  <a:pt x="710286" y="613715"/>
                </a:lnTo>
                <a:lnTo>
                  <a:pt x="711681" y="613428"/>
                </a:lnTo>
                <a:lnTo>
                  <a:pt x="713069" y="613142"/>
                </a:lnTo>
                <a:lnTo>
                  <a:pt x="714464" y="612855"/>
                </a:lnTo>
                <a:lnTo>
                  <a:pt x="715859" y="612561"/>
                </a:lnTo>
                <a:lnTo>
                  <a:pt x="717247" y="612268"/>
                </a:lnTo>
                <a:lnTo>
                  <a:pt x="718642" y="611975"/>
                </a:lnTo>
                <a:lnTo>
                  <a:pt x="720036" y="611682"/>
                </a:lnTo>
                <a:lnTo>
                  <a:pt x="721425" y="611382"/>
                </a:lnTo>
                <a:lnTo>
                  <a:pt x="722819" y="611082"/>
                </a:lnTo>
                <a:lnTo>
                  <a:pt x="724214" y="610782"/>
                </a:lnTo>
                <a:lnTo>
                  <a:pt x="725603" y="610476"/>
                </a:lnTo>
                <a:lnTo>
                  <a:pt x="726997" y="610176"/>
                </a:lnTo>
                <a:lnTo>
                  <a:pt x="728392" y="609863"/>
                </a:lnTo>
                <a:lnTo>
                  <a:pt x="729787" y="609557"/>
                </a:lnTo>
                <a:lnTo>
                  <a:pt x="731175" y="609244"/>
                </a:lnTo>
                <a:lnTo>
                  <a:pt x="732570" y="608931"/>
                </a:lnTo>
                <a:lnTo>
                  <a:pt x="733965" y="608618"/>
                </a:lnTo>
                <a:lnTo>
                  <a:pt x="735353" y="608305"/>
                </a:lnTo>
                <a:lnTo>
                  <a:pt x="736748" y="607986"/>
                </a:lnTo>
                <a:lnTo>
                  <a:pt x="738143" y="607660"/>
                </a:lnTo>
                <a:lnTo>
                  <a:pt x="739531" y="607341"/>
                </a:lnTo>
                <a:lnTo>
                  <a:pt x="740926" y="607015"/>
                </a:lnTo>
                <a:lnTo>
                  <a:pt x="742320" y="606689"/>
                </a:lnTo>
                <a:lnTo>
                  <a:pt x="743709" y="606363"/>
                </a:lnTo>
                <a:lnTo>
                  <a:pt x="745104" y="606031"/>
                </a:lnTo>
                <a:lnTo>
                  <a:pt x="746498" y="605698"/>
                </a:lnTo>
                <a:lnTo>
                  <a:pt x="747887" y="605366"/>
                </a:lnTo>
                <a:lnTo>
                  <a:pt x="749281" y="605027"/>
                </a:lnTo>
                <a:lnTo>
                  <a:pt x="750676" y="604688"/>
                </a:lnTo>
                <a:lnTo>
                  <a:pt x="752064" y="604349"/>
                </a:lnTo>
                <a:lnTo>
                  <a:pt x="753459" y="604004"/>
                </a:lnTo>
                <a:lnTo>
                  <a:pt x="754854" y="603658"/>
                </a:lnTo>
                <a:lnTo>
                  <a:pt x="756242" y="603313"/>
                </a:lnTo>
                <a:lnTo>
                  <a:pt x="757637" y="602967"/>
                </a:lnTo>
                <a:lnTo>
                  <a:pt x="759032" y="602615"/>
                </a:lnTo>
                <a:lnTo>
                  <a:pt x="760427" y="602264"/>
                </a:lnTo>
                <a:lnTo>
                  <a:pt x="761815" y="601905"/>
                </a:lnTo>
                <a:lnTo>
                  <a:pt x="763210" y="601553"/>
                </a:lnTo>
                <a:lnTo>
                  <a:pt x="764604" y="601188"/>
                </a:lnTo>
                <a:lnTo>
                  <a:pt x="765993" y="600830"/>
                </a:lnTo>
                <a:lnTo>
                  <a:pt x="767388" y="600465"/>
                </a:lnTo>
                <a:lnTo>
                  <a:pt x="768782" y="600100"/>
                </a:lnTo>
                <a:lnTo>
                  <a:pt x="770171" y="599735"/>
                </a:lnTo>
                <a:lnTo>
                  <a:pt x="771565" y="599363"/>
                </a:lnTo>
                <a:lnTo>
                  <a:pt x="772960" y="598992"/>
                </a:lnTo>
                <a:lnTo>
                  <a:pt x="774348" y="598614"/>
                </a:lnTo>
                <a:lnTo>
                  <a:pt x="775743" y="598242"/>
                </a:lnTo>
                <a:lnTo>
                  <a:pt x="777138" y="597858"/>
                </a:lnTo>
                <a:lnTo>
                  <a:pt x="778526" y="597480"/>
                </a:lnTo>
                <a:lnTo>
                  <a:pt x="779921" y="597095"/>
                </a:lnTo>
                <a:lnTo>
                  <a:pt x="781316" y="596710"/>
                </a:lnTo>
                <a:lnTo>
                  <a:pt x="782704" y="596326"/>
                </a:lnTo>
                <a:lnTo>
                  <a:pt x="784099" y="595935"/>
                </a:lnTo>
                <a:lnTo>
                  <a:pt x="785494" y="595537"/>
                </a:lnTo>
                <a:lnTo>
                  <a:pt x="786882" y="595146"/>
                </a:lnTo>
                <a:lnTo>
                  <a:pt x="788277" y="594749"/>
                </a:lnTo>
                <a:lnTo>
                  <a:pt x="789671" y="594351"/>
                </a:lnTo>
                <a:lnTo>
                  <a:pt x="791066" y="593947"/>
                </a:lnTo>
                <a:lnTo>
                  <a:pt x="792455" y="593543"/>
                </a:lnTo>
                <a:lnTo>
                  <a:pt x="793849" y="593139"/>
                </a:lnTo>
                <a:lnTo>
                  <a:pt x="795244" y="592728"/>
                </a:lnTo>
                <a:lnTo>
                  <a:pt x="796632" y="592318"/>
                </a:lnTo>
                <a:lnTo>
                  <a:pt x="798027" y="591907"/>
                </a:lnTo>
                <a:lnTo>
                  <a:pt x="799422" y="591490"/>
                </a:lnTo>
                <a:lnTo>
                  <a:pt x="800810" y="591073"/>
                </a:lnTo>
                <a:lnTo>
                  <a:pt x="802205" y="590656"/>
                </a:lnTo>
                <a:lnTo>
                  <a:pt x="803600" y="590232"/>
                </a:lnTo>
                <a:lnTo>
                  <a:pt x="804988" y="589802"/>
                </a:lnTo>
                <a:lnTo>
                  <a:pt x="806383" y="589378"/>
                </a:lnTo>
                <a:lnTo>
                  <a:pt x="807778" y="588948"/>
                </a:lnTo>
                <a:lnTo>
                  <a:pt x="809166" y="588511"/>
                </a:lnTo>
                <a:lnTo>
                  <a:pt x="810561" y="588081"/>
                </a:lnTo>
                <a:lnTo>
                  <a:pt x="811956" y="587644"/>
                </a:lnTo>
                <a:lnTo>
                  <a:pt x="813344" y="587201"/>
                </a:lnTo>
                <a:lnTo>
                  <a:pt x="814739" y="586758"/>
                </a:lnTo>
                <a:lnTo>
                  <a:pt x="816133" y="586315"/>
                </a:lnTo>
                <a:lnTo>
                  <a:pt x="817522" y="585865"/>
                </a:lnTo>
                <a:lnTo>
                  <a:pt x="818916" y="585415"/>
                </a:lnTo>
                <a:lnTo>
                  <a:pt x="820311" y="584966"/>
                </a:lnTo>
                <a:lnTo>
                  <a:pt x="821706" y="584509"/>
                </a:lnTo>
                <a:lnTo>
                  <a:pt x="823094" y="584053"/>
                </a:lnTo>
                <a:lnTo>
                  <a:pt x="824489" y="583590"/>
                </a:lnTo>
                <a:lnTo>
                  <a:pt x="825884" y="583128"/>
                </a:lnTo>
                <a:lnTo>
                  <a:pt x="827272" y="582658"/>
                </a:lnTo>
                <a:lnTo>
                  <a:pt x="828667" y="582196"/>
                </a:lnTo>
                <a:lnTo>
                  <a:pt x="830062" y="581720"/>
                </a:lnTo>
                <a:lnTo>
                  <a:pt x="831450" y="581251"/>
                </a:lnTo>
                <a:lnTo>
                  <a:pt x="832845" y="580775"/>
                </a:lnTo>
                <a:lnTo>
                  <a:pt x="834240" y="580292"/>
                </a:lnTo>
                <a:lnTo>
                  <a:pt x="835628" y="579810"/>
                </a:lnTo>
                <a:lnTo>
                  <a:pt x="837023" y="579328"/>
                </a:lnTo>
                <a:lnTo>
                  <a:pt x="838417" y="578839"/>
                </a:lnTo>
                <a:lnTo>
                  <a:pt x="839806" y="578350"/>
                </a:lnTo>
                <a:lnTo>
                  <a:pt x="841200" y="577855"/>
                </a:lnTo>
                <a:lnTo>
                  <a:pt x="842595" y="577359"/>
                </a:lnTo>
                <a:lnTo>
                  <a:pt x="843984" y="576864"/>
                </a:lnTo>
                <a:lnTo>
                  <a:pt x="845378" y="576362"/>
                </a:lnTo>
                <a:lnTo>
                  <a:pt x="846773" y="575860"/>
                </a:lnTo>
                <a:lnTo>
                  <a:pt x="848161" y="575352"/>
                </a:lnTo>
                <a:lnTo>
                  <a:pt x="849556" y="574844"/>
                </a:lnTo>
                <a:lnTo>
                  <a:pt x="850951" y="574329"/>
                </a:lnTo>
                <a:lnTo>
                  <a:pt x="852346" y="573814"/>
                </a:lnTo>
                <a:lnTo>
                  <a:pt x="853734" y="573299"/>
                </a:lnTo>
                <a:lnTo>
                  <a:pt x="855129" y="572777"/>
                </a:lnTo>
                <a:lnTo>
                  <a:pt x="856524" y="572250"/>
                </a:lnTo>
                <a:lnTo>
                  <a:pt x="857912" y="571728"/>
                </a:lnTo>
                <a:lnTo>
                  <a:pt x="859307" y="571194"/>
                </a:lnTo>
                <a:lnTo>
                  <a:pt x="860701" y="570666"/>
                </a:lnTo>
                <a:lnTo>
                  <a:pt x="862090" y="570125"/>
                </a:lnTo>
                <a:lnTo>
                  <a:pt x="863484" y="569590"/>
                </a:lnTo>
                <a:lnTo>
                  <a:pt x="864879" y="569049"/>
                </a:lnTo>
                <a:lnTo>
                  <a:pt x="866268" y="568502"/>
                </a:lnTo>
                <a:lnTo>
                  <a:pt x="867662" y="567954"/>
                </a:lnTo>
                <a:lnTo>
                  <a:pt x="869057" y="567407"/>
                </a:lnTo>
                <a:lnTo>
                  <a:pt x="870445" y="566853"/>
                </a:lnTo>
                <a:lnTo>
                  <a:pt x="871840" y="566292"/>
                </a:lnTo>
                <a:lnTo>
                  <a:pt x="873235" y="565732"/>
                </a:lnTo>
                <a:lnTo>
                  <a:pt x="874623" y="565171"/>
                </a:lnTo>
                <a:lnTo>
                  <a:pt x="876018" y="564604"/>
                </a:lnTo>
                <a:lnTo>
                  <a:pt x="877413" y="564031"/>
                </a:lnTo>
                <a:lnTo>
                  <a:pt x="878808" y="563464"/>
                </a:lnTo>
                <a:lnTo>
                  <a:pt x="880196" y="562884"/>
                </a:lnTo>
                <a:lnTo>
                  <a:pt x="881591" y="562304"/>
                </a:lnTo>
                <a:lnTo>
                  <a:pt x="882985" y="561723"/>
                </a:lnTo>
                <a:lnTo>
                  <a:pt x="884374" y="561137"/>
                </a:lnTo>
                <a:lnTo>
                  <a:pt x="885769" y="560550"/>
                </a:lnTo>
                <a:lnTo>
                  <a:pt x="887163" y="559957"/>
                </a:lnTo>
                <a:lnTo>
                  <a:pt x="888552" y="559364"/>
                </a:lnTo>
                <a:lnTo>
                  <a:pt x="889946" y="558764"/>
                </a:lnTo>
                <a:lnTo>
                  <a:pt x="891341" y="558158"/>
                </a:lnTo>
                <a:lnTo>
                  <a:pt x="892729" y="557552"/>
                </a:lnTo>
                <a:lnTo>
                  <a:pt x="894124" y="556946"/>
                </a:lnTo>
                <a:lnTo>
                  <a:pt x="895519" y="556333"/>
                </a:lnTo>
                <a:lnTo>
                  <a:pt x="896907" y="555721"/>
                </a:lnTo>
                <a:lnTo>
                  <a:pt x="898302" y="555101"/>
                </a:lnTo>
                <a:lnTo>
                  <a:pt x="899697" y="554476"/>
                </a:lnTo>
                <a:lnTo>
                  <a:pt x="901085" y="553850"/>
                </a:lnTo>
                <a:lnTo>
                  <a:pt x="902480" y="553224"/>
                </a:lnTo>
                <a:lnTo>
                  <a:pt x="903875" y="552592"/>
                </a:lnTo>
                <a:lnTo>
                  <a:pt x="905263" y="551953"/>
                </a:lnTo>
                <a:lnTo>
                  <a:pt x="906658" y="551315"/>
                </a:lnTo>
                <a:lnTo>
                  <a:pt x="908052" y="550669"/>
                </a:lnTo>
                <a:lnTo>
                  <a:pt x="909447" y="550024"/>
                </a:lnTo>
                <a:lnTo>
                  <a:pt x="910836" y="549372"/>
                </a:lnTo>
                <a:lnTo>
                  <a:pt x="912230" y="548721"/>
                </a:lnTo>
                <a:lnTo>
                  <a:pt x="913625" y="548062"/>
                </a:lnTo>
                <a:lnTo>
                  <a:pt x="915013" y="547398"/>
                </a:lnTo>
                <a:lnTo>
                  <a:pt x="916408" y="546733"/>
                </a:lnTo>
                <a:lnTo>
                  <a:pt x="917803" y="546068"/>
                </a:lnTo>
                <a:lnTo>
                  <a:pt x="919191" y="545390"/>
                </a:lnTo>
                <a:lnTo>
                  <a:pt x="920586" y="544719"/>
                </a:lnTo>
                <a:lnTo>
                  <a:pt x="921981" y="544034"/>
                </a:lnTo>
                <a:lnTo>
                  <a:pt x="923369" y="543350"/>
                </a:lnTo>
                <a:lnTo>
                  <a:pt x="924764" y="542666"/>
                </a:lnTo>
                <a:lnTo>
                  <a:pt x="926159" y="541975"/>
                </a:lnTo>
                <a:lnTo>
                  <a:pt x="927547" y="541277"/>
                </a:lnTo>
                <a:lnTo>
                  <a:pt x="928942" y="540580"/>
                </a:lnTo>
                <a:lnTo>
                  <a:pt x="930337" y="539876"/>
                </a:lnTo>
                <a:lnTo>
                  <a:pt x="931725" y="539172"/>
                </a:lnTo>
                <a:lnTo>
                  <a:pt x="933120" y="538462"/>
                </a:lnTo>
                <a:lnTo>
                  <a:pt x="934514" y="537745"/>
                </a:lnTo>
                <a:lnTo>
                  <a:pt x="935903" y="537028"/>
                </a:lnTo>
                <a:lnTo>
                  <a:pt x="937297" y="536304"/>
                </a:lnTo>
                <a:lnTo>
                  <a:pt x="938692" y="535574"/>
                </a:lnTo>
                <a:lnTo>
                  <a:pt x="940087" y="534844"/>
                </a:lnTo>
                <a:lnTo>
                  <a:pt x="941475" y="534108"/>
                </a:lnTo>
                <a:lnTo>
                  <a:pt x="942870" y="533371"/>
                </a:lnTo>
                <a:lnTo>
                  <a:pt x="944265" y="532628"/>
                </a:lnTo>
                <a:lnTo>
                  <a:pt x="945653" y="531885"/>
                </a:lnTo>
                <a:lnTo>
                  <a:pt x="947048" y="531129"/>
                </a:lnTo>
                <a:lnTo>
                  <a:pt x="948443" y="530373"/>
                </a:lnTo>
                <a:lnTo>
                  <a:pt x="949831" y="529617"/>
                </a:lnTo>
                <a:lnTo>
                  <a:pt x="951226" y="528855"/>
                </a:lnTo>
                <a:lnTo>
                  <a:pt x="952621" y="528086"/>
                </a:lnTo>
                <a:lnTo>
                  <a:pt x="954009" y="527310"/>
                </a:lnTo>
                <a:lnTo>
                  <a:pt x="955404" y="526534"/>
                </a:lnTo>
                <a:lnTo>
                  <a:pt x="956798" y="525752"/>
                </a:lnTo>
                <a:lnTo>
                  <a:pt x="958187" y="524970"/>
                </a:lnTo>
                <a:lnTo>
                  <a:pt x="959581" y="524181"/>
                </a:lnTo>
                <a:lnTo>
                  <a:pt x="960976" y="523386"/>
                </a:lnTo>
                <a:lnTo>
                  <a:pt x="962365" y="522591"/>
                </a:lnTo>
                <a:lnTo>
                  <a:pt x="963759" y="521783"/>
                </a:lnTo>
                <a:lnTo>
                  <a:pt x="965154" y="520981"/>
                </a:lnTo>
                <a:lnTo>
                  <a:pt x="966542" y="520167"/>
                </a:lnTo>
                <a:lnTo>
                  <a:pt x="967937" y="519352"/>
                </a:lnTo>
                <a:lnTo>
                  <a:pt x="969332" y="518531"/>
                </a:lnTo>
                <a:lnTo>
                  <a:pt x="970727" y="517703"/>
                </a:lnTo>
                <a:lnTo>
                  <a:pt x="972115" y="516875"/>
                </a:lnTo>
                <a:lnTo>
                  <a:pt x="973510" y="516041"/>
                </a:lnTo>
                <a:lnTo>
                  <a:pt x="974905" y="515200"/>
                </a:lnTo>
                <a:lnTo>
                  <a:pt x="976293" y="514359"/>
                </a:lnTo>
                <a:lnTo>
                  <a:pt x="977688" y="513512"/>
                </a:lnTo>
                <a:lnTo>
                  <a:pt x="979082" y="512658"/>
                </a:lnTo>
                <a:lnTo>
                  <a:pt x="980471" y="511798"/>
                </a:lnTo>
                <a:lnTo>
                  <a:pt x="981865" y="510938"/>
                </a:lnTo>
                <a:lnTo>
                  <a:pt x="983260" y="510071"/>
                </a:lnTo>
                <a:lnTo>
                  <a:pt x="984649" y="509197"/>
                </a:lnTo>
                <a:lnTo>
                  <a:pt x="986043" y="508317"/>
                </a:lnTo>
                <a:lnTo>
                  <a:pt x="987438" y="507438"/>
                </a:lnTo>
                <a:lnTo>
                  <a:pt x="988826" y="506551"/>
                </a:lnTo>
                <a:lnTo>
                  <a:pt x="990221" y="505658"/>
                </a:lnTo>
                <a:lnTo>
                  <a:pt x="991616" y="504765"/>
                </a:lnTo>
                <a:lnTo>
                  <a:pt x="993004" y="503859"/>
                </a:lnTo>
                <a:lnTo>
                  <a:pt x="994399" y="502953"/>
                </a:lnTo>
                <a:lnTo>
                  <a:pt x="995794" y="502041"/>
                </a:lnTo>
                <a:lnTo>
                  <a:pt x="997182" y="501122"/>
                </a:lnTo>
                <a:lnTo>
                  <a:pt x="998577" y="500203"/>
                </a:lnTo>
                <a:lnTo>
                  <a:pt x="999972" y="499277"/>
                </a:lnTo>
                <a:lnTo>
                  <a:pt x="1001366" y="498345"/>
                </a:lnTo>
                <a:lnTo>
                  <a:pt x="1002755" y="497407"/>
                </a:lnTo>
                <a:lnTo>
                  <a:pt x="1004149" y="496462"/>
                </a:lnTo>
                <a:lnTo>
                  <a:pt x="1005544" y="495517"/>
                </a:lnTo>
                <a:lnTo>
                  <a:pt x="1006933" y="494559"/>
                </a:lnTo>
                <a:lnTo>
                  <a:pt x="1008327" y="493600"/>
                </a:lnTo>
                <a:lnTo>
                  <a:pt x="1009722" y="492636"/>
                </a:lnTo>
                <a:lnTo>
                  <a:pt x="1011110" y="491671"/>
                </a:lnTo>
                <a:lnTo>
                  <a:pt x="1012505" y="490694"/>
                </a:lnTo>
                <a:lnTo>
                  <a:pt x="1013900" y="489714"/>
                </a:lnTo>
                <a:lnTo>
                  <a:pt x="1015288" y="488728"/>
                </a:lnTo>
                <a:lnTo>
                  <a:pt x="1016683" y="487737"/>
                </a:lnTo>
                <a:lnTo>
                  <a:pt x="1018078" y="486740"/>
                </a:lnTo>
                <a:lnTo>
                  <a:pt x="1019466" y="485737"/>
                </a:lnTo>
                <a:lnTo>
                  <a:pt x="1020861" y="484730"/>
                </a:lnTo>
                <a:lnTo>
                  <a:pt x="1022256" y="483716"/>
                </a:lnTo>
                <a:lnTo>
                  <a:pt x="1023644" y="482697"/>
                </a:lnTo>
                <a:lnTo>
                  <a:pt x="1025039" y="481672"/>
                </a:lnTo>
                <a:lnTo>
                  <a:pt x="1026433" y="480641"/>
                </a:lnTo>
                <a:lnTo>
                  <a:pt x="1027822" y="479604"/>
                </a:lnTo>
                <a:lnTo>
                  <a:pt x="1029217" y="478562"/>
                </a:lnTo>
                <a:lnTo>
                  <a:pt x="1030611" y="477513"/>
                </a:lnTo>
                <a:lnTo>
                  <a:pt x="1032006" y="476460"/>
                </a:lnTo>
                <a:lnTo>
                  <a:pt x="1033394" y="475400"/>
                </a:lnTo>
                <a:lnTo>
                  <a:pt x="1034789" y="474333"/>
                </a:lnTo>
                <a:lnTo>
                  <a:pt x="1036184" y="473262"/>
                </a:lnTo>
                <a:lnTo>
                  <a:pt x="1037572" y="472184"/>
                </a:lnTo>
                <a:lnTo>
                  <a:pt x="1038967" y="471100"/>
                </a:lnTo>
                <a:lnTo>
                  <a:pt x="1040362" y="470010"/>
                </a:lnTo>
                <a:lnTo>
                  <a:pt x="1041750" y="468913"/>
                </a:lnTo>
                <a:lnTo>
                  <a:pt x="1043145" y="467811"/>
                </a:lnTo>
                <a:lnTo>
                  <a:pt x="1044540" y="466703"/>
                </a:lnTo>
                <a:lnTo>
                  <a:pt x="1045928" y="465588"/>
                </a:lnTo>
                <a:lnTo>
                  <a:pt x="1047323" y="464467"/>
                </a:lnTo>
                <a:lnTo>
                  <a:pt x="1048718" y="463339"/>
                </a:lnTo>
                <a:lnTo>
                  <a:pt x="1050106" y="462205"/>
                </a:lnTo>
                <a:lnTo>
                  <a:pt x="1051501" y="461065"/>
                </a:lnTo>
                <a:lnTo>
                  <a:pt x="1052895" y="459919"/>
                </a:lnTo>
                <a:lnTo>
                  <a:pt x="1054284" y="458766"/>
                </a:lnTo>
                <a:lnTo>
                  <a:pt x="1055678" y="457606"/>
                </a:lnTo>
                <a:lnTo>
                  <a:pt x="1057073" y="456440"/>
                </a:lnTo>
                <a:lnTo>
                  <a:pt x="1058468" y="455268"/>
                </a:lnTo>
                <a:lnTo>
                  <a:pt x="1059856" y="454088"/>
                </a:lnTo>
                <a:lnTo>
                  <a:pt x="1061251" y="452903"/>
                </a:lnTo>
                <a:lnTo>
                  <a:pt x="1062646" y="451710"/>
                </a:lnTo>
                <a:lnTo>
                  <a:pt x="1064034" y="450511"/>
                </a:lnTo>
                <a:lnTo>
                  <a:pt x="1065429" y="449304"/>
                </a:lnTo>
                <a:lnTo>
                  <a:pt x="1066824" y="448091"/>
                </a:lnTo>
                <a:lnTo>
                  <a:pt x="1068212" y="446872"/>
                </a:lnTo>
                <a:lnTo>
                  <a:pt x="1069607" y="445645"/>
                </a:lnTo>
                <a:lnTo>
                  <a:pt x="1071002" y="444411"/>
                </a:lnTo>
                <a:lnTo>
                  <a:pt x="1072390" y="443170"/>
                </a:lnTo>
                <a:lnTo>
                  <a:pt x="1073785" y="441923"/>
                </a:lnTo>
                <a:lnTo>
                  <a:pt x="1075179" y="440668"/>
                </a:lnTo>
                <a:lnTo>
                  <a:pt x="1076568" y="439406"/>
                </a:lnTo>
                <a:lnTo>
                  <a:pt x="1077962" y="438137"/>
                </a:lnTo>
                <a:lnTo>
                  <a:pt x="1079357" y="436861"/>
                </a:lnTo>
                <a:lnTo>
                  <a:pt x="1080746" y="435578"/>
                </a:lnTo>
                <a:lnTo>
                  <a:pt x="1082140" y="434287"/>
                </a:lnTo>
                <a:lnTo>
                  <a:pt x="1083535" y="432989"/>
                </a:lnTo>
                <a:lnTo>
                  <a:pt x="1084923" y="431684"/>
                </a:lnTo>
                <a:lnTo>
                  <a:pt x="1086318" y="430371"/>
                </a:lnTo>
                <a:lnTo>
                  <a:pt x="1087713" y="429050"/>
                </a:lnTo>
                <a:lnTo>
                  <a:pt x="1089108" y="427723"/>
                </a:lnTo>
                <a:lnTo>
                  <a:pt x="1090496" y="426387"/>
                </a:lnTo>
                <a:lnTo>
                  <a:pt x="1091891" y="425045"/>
                </a:lnTo>
                <a:lnTo>
                  <a:pt x="1093286" y="423694"/>
                </a:lnTo>
                <a:lnTo>
                  <a:pt x="1094674" y="422336"/>
                </a:lnTo>
                <a:lnTo>
                  <a:pt x="1096069" y="420970"/>
                </a:lnTo>
                <a:lnTo>
                  <a:pt x="1097463" y="419596"/>
                </a:lnTo>
                <a:lnTo>
                  <a:pt x="1098852" y="418214"/>
                </a:lnTo>
                <a:lnTo>
                  <a:pt x="1100246" y="416825"/>
                </a:lnTo>
                <a:lnTo>
                  <a:pt x="1101641" y="415428"/>
                </a:lnTo>
                <a:lnTo>
                  <a:pt x="1103030" y="414022"/>
                </a:lnTo>
                <a:lnTo>
                  <a:pt x="1104424" y="412609"/>
                </a:lnTo>
                <a:lnTo>
                  <a:pt x="1105819" y="411187"/>
                </a:lnTo>
                <a:lnTo>
                  <a:pt x="1107207" y="409757"/>
                </a:lnTo>
                <a:lnTo>
                  <a:pt x="1108602" y="408320"/>
                </a:lnTo>
                <a:lnTo>
                  <a:pt x="1109997" y="406874"/>
                </a:lnTo>
                <a:lnTo>
                  <a:pt x="1111385" y="405419"/>
                </a:lnTo>
                <a:lnTo>
                  <a:pt x="1112780" y="403957"/>
                </a:lnTo>
                <a:lnTo>
                  <a:pt x="1114175" y="402486"/>
                </a:lnTo>
                <a:lnTo>
                  <a:pt x="1115563" y="401007"/>
                </a:lnTo>
                <a:lnTo>
                  <a:pt x="1116958" y="399519"/>
                </a:lnTo>
                <a:lnTo>
                  <a:pt x="1118353" y="398022"/>
                </a:lnTo>
                <a:lnTo>
                  <a:pt x="1119747" y="396517"/>
                </a:lnTo>
                <a:lnTo>
                  <a:pt x="1121136" y="395004"/>
                </a:lnTo>
                <a:lnTo>
                  <a:pt x="1122531" y="393481"/>
                </a:lnTo>
                <a:lnTo>
                  <a:pt x="1123925" y="391950"/>
                </a:lnTo>
                <a:lnTo>
                  <a:pt x="1125314" y="390410"/>
                </a:lnTo>
                <a:lnTo>
                  <a:pt x="1126708" y="388862"/>
                </a:lnTo>
                <a:lnTo>
                  <a:pt x="1128103" y="387304"/>
                </a:lnTo>
                <a:lnTo>
                  <a:pt x="1129491" y="385738"/>
                </a:lnTo>
                <a:lnTo>
                  <a:pt x="1130886" y="384162"/>
                </a:lnTo>
                <a:lnTo>
                  <a:pt x="1132281" y="382577"/>
                </a:lnTo>
                <a:lnTo>
                  <a:pt x="1133669" y="380984"/>
                </a:lnTo>
                <a:lnTo>
                  <a:pt x="1135064" y="379381"/>
                </a:lnTo>
                <a:lnTo>
                  <a:pt x="1136459" y="377769"/>
                </a:lnTo>
                <a:lnTo>
                  <a:pt x="1137847" y="376147"/>
                </a:lnTo>
                <a:lnTo>
                  <a:pt x="1139242" y="374516"/>
                </a:lnTo>
                <a:lnTo>
                  <a:pt x="1140637" y="372876"/>
                </a:lnTo>
                <a:lnTo>
                  <a:pt x="1142025" y="371227"/>
                </a:lnTo>
                <a:lnTo>
                  <a:pt x="1143420" y="369567"/>
                </a:lnTo>
                <a:lnTo>
                  <a:pt x="1144815" y="367899"/>
                </a:lnTo>
                <a:lnTo>
                  <a:pt x="1146203" y="366220"/>
                </a:lnTo>
                <a:lnTo>
                  <a:pt x="1147598" y="364532"/>
                </a:lnTo>
                <a:lnTo>
                  <a:pt x="1148992" y="362834"/>
                </a:lnTo>
                <a:lnTo>
                  <a:pt x="1150387" y="361126"/>
                </a:lnTo>
                <a:lnTo>
                  <a:pt x="1151775" y="359409"/>
                </a:lnTo>
                <a:lnTo>
                  <a:pt x="1153170" y="357681"/>
                </a:lnTo>
                <a:lnTo>
                  <a:pt x="1154565" y="355943"/>
                </a:lnTo>
                <a:lnTo>
                  <a:pt x="1155953" y="354196"/>
                </a:lnTo>
                <a:lnTo>
                  <a:pt x="1157348" y="352438"/>
                </a:lnTo>
                <a:lnTo>
                  <a:pt x="1158743" y="350670"/>
                </a:lnTo>
                <a:lnTo>
                  <a:pt x="1160131" y="348892"/>
                </a:lnTo>
                <a:lnTo>
                  <a:pt x="1161526" y="347103"/>
                </a:lnTo>
                <a:lnTo>
                  <a:pt x="1162921" y="345305"/>
                </a:lnTo>
                <a:lnTo>
                  <a:pt x="1164309" y="343495"/>
                </a:lnTo>
                <a:lnTo>
                  <a:pt x="1165704" y="341675"/>
                </a:lnTo>
                <a:lnTo>
                  <a:pt x="1167099" y="339845"/>
                </a:lnTo>
                <a:lnTo>
                  <a:pt x="1168487" y="338003"/>
                </a:lnTo>
                <a:lnTo>
                  <a:pt x="1169882" y="336152"/>
                </a:lnTo>
                <a:lnTo>
                  <a:pt x="1171276" y="334289"/>
                </a:lnTo>
                <a:lnTo>
                  <a:pt x="1172665" y="332415"/>
                </a:lnTo>
                <a:lnTo>
                  <a:pt x="1174059" y="330531"/>
                </a:lnTo>
                <a:lnTo>
                  <a:pt x="1175454" y="328635"/>
                </a:lnTo>
                <a:lnTo>
                  <a:pt x="1176842" y="326729"/>
                </a:lnTo>
                <a:lnTo>
                  <a:pt x="1178237" y="324812"/>
                </a:lnTo>
                <a:lnTo>
                  <a:pt x="1179632" y="322882"/>
                </a:lnTo>
                <a:lnTo>
                  <a:pt x="1181027" y="320942"/>
                </a:lnTo>
                <a:lnTo>
                  <a:pt x="1182415" y="318991"/>
                </a:lnTo>
                <a:lnTo>
                  <a:pt x="1183810" y="317028"/>
                </a:lnTo>
                <a:lnTo>
                  <a:pt x="1185205" y="315054"/>
                </a:lnTo>
                <a:lnTo>
                  <a:pt x="1186593" y="313068"/>
                </a:lnTo>
                <a:lnTo>
                  <a:pt x="1187988" y="311070"/>
                </a:lnTo>
                <a:lnTo>
                  <a:pt x="1189383" y="309061"/>
                </a:lnTo>
                <a:lnTo>
                  <a:pt x="1190771" y="307040"/>
                </a:lnTo>
                <a:lnTo>
                  <a:pt x="1192166" y="305008"/>
                </a:lnTo>
                <a:lnTo>
                  <a:pt x="1193560" y="302962"/>
                </a:lnTo>
                <a:lnTo>
                  <a:pt x="1194949" y="300906"/>
                </a:lnTo>
                <a:lnTo>
                  <a:pt x="1196343" y="298837"/>
                </a:lnTo>
                <a:lnTo>
                  <a:pt x="1197738" y="296756"/>
                </a:lnTo>
                <a:lnTo>
                  <a:pt x="1199126" y="294663"/>
                </a:lnTo>
                <a:lnTo>
                  <a:pt x="1200521" y="292557"/>
                </a:lnTo>
                <a:lnTo>
                  <a:pt x="1201916" y="290439"/>
                </a:lnTo>
                <a:lnTo>
                  <a:pt x="1203304" y="288309"/>
                </a:lnTo>
                <a:lnTo>
                  <a:pt x="1204699" y="286166"/>
                </a:lnTo>
                <a:lnTo>
                  <a:pt x="1206094" y="284011"/>
                </a:lnTo>
                <a:lnTo>
                  <a:pt x="1207489" y="281842"/>
                </a:lnTo>
                <a:lnTo>
                  <a:pt x="1208877" y="279661"/>
                </a:lnTo>
                <a:lnTo>
                  <a:pt x="1210272" y="277468"/>
                </a:lnTo>
                <a:lnTo>
                  <a:pt x="1211667" y="275261"/>
                </a:lnTo>
                <a:lnTo>
                  <a:pt x="1213055" y="273041"/>
                </a:lnTo>
                <a:lnTo>
                  <a:pt x="1214450" y="270808"/>
                </a:lnTo>
                <a:lnTo>
                  <a:pt x="1215844" y="268562"/>
                </a:lnTo>
                <a:lnTo>
                  <a:pt x="1217233" y="266302"/>
                </a:lnTo>
                <a:lnTo>
                  <a:pt x="1218628" y="264029"/>
                </a:lnTo>
                <a:lnTo>
                  <a:pt x="1220022" y="261743"/>
                </a:lnTo>
                <a:lnTo>
                  <a:pt x="1221411" y="259444"/>
                </a:lnTo>
                <a:lnTo>
                  <a:pt x="1222805" y="257130"/>
                </a:lnTo>
                <a:lnTo>
                  <a:pt x="1224200" y="254803"/>
                </a:lnTo>
                <a:lnTo>
                  <a:pt x="1225588" y="252462"/>
                </a:lnTo>
                <a:lnTo>
                  <a:pt x="1226983" y="250108"/>
                </a:lnTo>
                <a:lnTo>
                  <a:pt x="1228378" y="247738"/>
                </a:lnTo>
                <a:lnTo>
                  <a:pt x="1229766" y="245356"/>
                </a:lnTo>
                <a:lnTo>
                  <a:pt x="1231161" y="242959"/>
                </a:lnTo>
                <a:lnTo>
                  <a:pt x="1232556" y="240548"/>
                </a:lnTo>
                <a:lnTo>
                  <a:pt x="1233944" y="238122"/>
                </a:lnTo>
                <a:lnTo>
                  <a:pt x="1235339" y="235683"/>
                </a:lnTo>
                <a:lnTo>
                  <a:pt x="1236734" y="233228"/>
                </a:lnTo>
                <a:lnTo>
                  <a:pt x="1238128" y="230759"/>
                </a:lnTo>
                <a:lnTo>
                  <a:pt x="1239517" y="228275"/>
                </a:lnTo>
                <a:lnTo>
                  <a:pt x="1240912" y="225776"/>
                </a:lnTo>
                <a:lnTo>
                  <a:pt x="1242306" y="223263"/>
                </a:lnTo>
                <a:lnTo>
                  <a:pt x="1243695" y="220735"/>
                </a:lnTo>
                <a:lnTo>
                  <a:pt x="1245089" y="218191"/>
                </a:lnTo>
                <a:lnTo>
                  <a:pt x="1246484" y="215633"/>
                </a:lnTo>
                <a:lnTo>
                  <a:pt x="1247872" y="213058"/>
                </a:lnTo>
                <a:lnTo>
                  <a:pt x="1249267" y="210470"/>
                </a:lnTo>
                <a:lnTo>
                  <a:pt x="1250662" y="207864"/>
                </a:lnTo>
                <a:lnTo>
                  <a:pt x="1252050" y="205244"/>
                </a:lnTo>
                <a:lnTo>
                  <a:pt x="1253445" y="202608"/>
                </a:lnTo>
                <a:lnTo>
                  <a:pt x="1254840" y="199956"/>
                </a:lnTo>
                <a:lnTo>
                  <a:pt x="1256228" y="197288"/>
                </a:lnTo>
                <a:lnTo>
                  <a:pt x="1257623" y="194605"/>
                </a:lnTo>
                <a:lnTo>
                  <a:pt x="1259018" y="191905"/>
                </a:lnTo>
                <a:lnTo>
                  <a:pt x="1260406" y="189189"/>
                </a:lnTo>
                <a:lnTo>
                  <a:pt x="1261801" y="186456"/>
                </a:lnTo>
                <a:lnTo>
                  <a:pt x="1263195" y="183708"/>
                </a:lnTo>
                <a:lnTo>
                  <a:pt x="1264584" y="180943"/>
                </a:lnTo>
                <a:lnTo>
                  <a:pt x="1265979" y="178161"/>
                </a:lnTo>
                <a:lnTo>
                  <a:pt x="1267373" y="175363"/>
                </a:lnTo>
                <a:lnTo>
                  <a:pt x="1268768" y="172547"/>
                </a:lnTo>
                <a:lnTo>
                  <a:pt x="1270156" y="169715"/>
                </a:lnTo>
                <a:lnTo>
                  <a:pt x="1271551" y="166866"/>
                </a:lnTo>
                <a:lnTo>
                  <a:pt x="1272946" y="163999"/>
                </a:lnTo>
                <a:lnTo>
                  <a:pt x="1274334" y="161116"/>
                </a:lnTo>
                <a:lnTo>
                  <a:pt x="1275729" y="158215"/>
                </a:lnTo>
                <a:lnTo>
                  <a:pt x="1277124" y="155296"/>
                </a:lnTo>
                <a:lnTo>
                  <a:pt x="1278512" y="152360"/>
                </a:lnTo>
                <a:lnTo>
                  <a:pt x="1279907" y="149406"/>
                </a:lnTo>
                <a:lnTo>
                  <a:pt x="1281302" y="146434"/>
                </a:lnTo>
                <a:lnTo>
                  <a:pt x="1282690" y="143444"/>
                </a:lnTo>
                <a:lnTo>
                  <a:pt x="1284085" y="140436"/>
                </a:lnTo>
                <a:lnTo>
                  <a:pt x="1285479" y="137411"/>
                </a:lnTo>
                <a:lnTo>
                  <a:pt x="1286868" y="134366"/>
                </a:lnTo>
                <a:lnTo>
                  <a:pt x="1288263" y="131304"/>
                </a:lnTo>
                <a:lnTo>
                  <a:pt x="1289657" y="128222"/>
                </a:lnTo>
                <a:lnTo>
                  <a:pt x="1291046" y="125122"/>
                </a:lnTo>
                <a:lnTo>
                  <a:pt x="1292440" y="122004"/>
                </a:lnTo>
                <a:lnTo>
                  <a:pt x="1293835" y="118866"/>
                </a:lnTo>
                <a:lnTo>
                  <a:pt x="1295224" y="115709"/>
                </a:lnTo>
                <a:lnTo>
                  <a:pt x="1296618" y="112533"/>
                </a:lnTo>
                <a:lnTo>
                  <a:pt x="1298013" y="109338"/>
                </a:lnTo>
                <a:lnTo>
                  <a:pt x="1299408" y="106124"/>
                </a:lnTo>
                <a:lnTo>
                  <a:pt x="1300796" y="102890"/>
                </a:lnTo>
                <a:lnTo>
                  <a:pt x="1302191" y="99636"/>
                </a:lnTo>
                <a:lnTo>
                  <a:pt x="1303586" y="96363"/>
                </a:lnTo>
                <a:lnTo>
                  <a:pt x="1304974" y="93069"/>
                </a:lnTo>
                <a:lnTo>
                  <a:pt x="1306369" y="89756"/>
                </a:lnTo>
                <a:lnTo>
                  <a:pt x="1307764" y="86422"/>
                </a:lnTo>
                <a:lnTo>
                  <a:pt x="1309152" y="83068"/>
                </a:lnTo>
                <a:lnTo>
                  <a:pt x="1310547" y="79694"/>
                </a:lnTo>
                <a:lnTo>
                  <a:pt x="1311941" y="76299"/>
                </a:lnTo>
                <a:lnTo>
                  <a:pt x="1313330" y="72883"/>
                </a:lnTo>
                <a:lnTo>
                  <a:pt x="1314724" y="69447"/>
                </a:lnTo>
                <a:lnTo>
                  <a:pt x="1316119" y="65989"/>
                </a:lnTo>
                <a:lnTo>
                  <a:pt x="1317508" y="62510"/>
                </a:lnTo>
                <a:lnTo>
                  <a:pt x="1318902" y="59010"/>
                </a:lnTo>
                <a:lnTo>
                  <a:pt x="1320297" y="55488"/>
                </a:lnTo>
                <a:lnTo>
                  <a:pt x="1321685" y="51946"/>
                </a:lnTo>
                <a:lnTo>
                  <a:pt x="1323080" y="48381"/>
                </a:lnTo>
                <a:lnTo>
                  <a:pt x="1324475" y="44795"/>
                </a:lnTo>
                <a:lnTo>
                  <a:pt x="1325863" y="41186"/>
                </a:lnTo>
                <a:lnTo>
                  <a:pt x="1327258" y="37556"/>
                </a:lnTo>
                <a:lnTo>
                  <a:pt x="1328653" y="33902"/>
                </a:lnTo>
                <a:lnTo>
                  <a:pt x="1330048" y="30227"/>
                </a:lnTo>
                <a:lnTo>
                  <a:pt x="1331436" y="26530"/>
                </a:lnTo>
                <a:lnTo>
                  <a:pt x="1332831" y="22809"/>
                </a:lnTo>
                <a:lnTo>
                  <a:pt x="1334225" y="19066"/>
                </a:lnTo>
                <a:lnTo>
                  <a:pt x="1335614" y="15299"/>
                </a:lnTo>
                <a:lnTo>
                  <a:pt x="1337008" y="11510"/>
                </a:lnTo>
                <a:lnTo>
                  <a:pt x="1338403" y="7696"/>
                </a:lnTo>
                <a:lnTo>
                  <a:pt x="1339792" y="3860"/>
                </a:lnTo>
                <a:lnTo>
                  <a:pt x="1341186" y="0"/>
                </a:lnTo>
              </a:path>
            </a:pathLst>
          </a:custGeom>
          <a:noFill/>
          <a:ln w="1905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EB02146-EB03-52CD-661E-3117048DFAF9}"/>
                  </a:ext>
                </a:extLst>
              </p:cNvPr>
              <p:cNvSpPr txBox="1"/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EB02146-EB03-52CD-661E-3117048DF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blipFill>
                <a:blip r:embed="rId11"/>
                <a:stretch>
                  <a:fillRect l="-1818" t="-145000" b="-2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63A3D6A3-BE5E-ED20-5898-F42EE45135A7}"/>
                  </a:ext>
                </a:extLst>
              </p:cNvPr>
              <p:cNvSpPr txBox="1"/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&gt;0:   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63A3D6A3-BE5E-ED20-5898-F42EE4513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blipFill>
                <a:blip r:embed="rId12"/>
                <a:stretch>
                  <a:fillRect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B6009821-5C10-A299-32DD-8098AD2FDE6D}"/>
                  </a:ext>
                </a:extLst>
              </p:cNvPr>
              <p:cNvSpPr txBox="1"/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B6009821-5C10-A299-32DD-8098AD2FD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2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6" grpId="0"/>
      <p:bldP spid="10" grpId="0"/>
      <p:bldP spid="4" grpId="0"/>
      <p:bldP spid="9" grpId="0"/>
      <p:bldP spid="11" grpId="0"/>
      <p:bldP spid="1060" grpId="0" animBg="1"/>
      <p:bldP spid="1061" grpId="0"/>
      <p:bldP spid="1062" grpId="0"/>
      <p:bldP spid="10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F288-44C5-4716-7A04-95174CABF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CE88EA-C72D-92BF-ECBB-9701DCE8CEE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Dirichlet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Dirichlet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Dir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Dir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CE88EA-C72D-92BF-ECBB-9701DCE8C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BC963-CC33-DB1E-028A-EC4C2CD0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Dirichlet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43F0A8-2727-C8E3-6C4E-30B30994FCAE}"/>
              </a:ext>
            </a:extLst>
          </p:cNvPr>
          <p:cNvSpPr/>
          <p:nvPr/>
        </p:nvSpPr>
        <p:spPr bwMode="gray">
          <a:xfrm>
            <a:off x="3944458" y="2150696"/>
            <a:ext cx="936105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7D78F3-C3DE-5EDB-8E10-65320A4EAB7F}"/>
              </a:ext>
            </a:extLst>
          </p:cNvPr>
          <p:cNvSpPr/>
          <p:nvPr/>
        </p:nvSpPr>
        <p:spPr bwMode="gray">
          <a:xfrm>
            <a:off x="5057765" y="1995686"/>
            <a:ext cx="1314436" cy="55247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09A53C-0EAB-4078-B7A2-EEFCDCEF4478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4412511" y="2438728"/>
            <a:ext cx="375513" cy="275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42F1DB-0109-A579-D4D6-FD2194D48652}"/>
              </a:ext>
            </a:extLst>
          </p:cNvPr>
          <p:cNvSpPr txBox="1"/>
          <p:nvPr/>
        </p:nvSpPr>
        <p:spPr bwMode="gray">
          <a:xfrm>
            <a:off x="4788024" y="2605891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211A7-672A-0C7B-7B6B-E0A587707B81}"/>
              </a:ext>
            </a:extLst>
          </p:cNvPr>
          <p:cNvSpPr txBox="1"/>
          <p:nvPr/>
        </p:nvSpPr>
        <p:spPr bwMode="gray">
          <a:xfrm>
            <a:off x="7139563" y="1779662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C00000"/>
                </a:solidFill>
              </a:rPr>
              <a:t>Correction factor</a:t>
            </a:r>
            <a:endParaRPr lang="x-none" sz="12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4A4A13-7782-2C40-7874-8696CD03C698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 bwMode="gray">
          <a:xfrm flipH="1">
            <a:off x="6372201" y="1887674"/>
            <a:ext cx="767362" cy="384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0C0B9D-D9E6-296D-1A9A-579959A5135C}"/>
              </a:ext>
            </a:extLst>
          </p:cNvPr>
          <p:cNvSpPr/>
          <p:nvPr/>
        </p:nvSpPr>
        <p:spPr bwMode="gray">
          <a:xfrm>
            <a:off x="3203847" y="3498157"/>
            <a:ext cx="936105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5AC470-97FE-228B-7AD3-DBCCDD0E01D0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3671900" y="3786189"/>
            <a:ext cx="972108" cy="5097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D0519B-B301-DAAB-13A6-5F2F03098B1B}"/>
              </a:ext>
            </a:extLst>
          </p:cNvPr>
          <p:cNvSpPr txBox="1"/>
          <p:nvPr/>
        </p:nvSpPr>
        <p:spPr bwMode="gray">
          <a:xfrm>
            <a:off x="4644008" y="4187969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AE46A64-7457-7A54-36D6-812F67C5B603}"/>
              </a:ext>
            </a:extLst>
          </p:cNvPr>
          <p:cNvSpPr/>
          <p:nvPr/>
        </p:nvSpPr>
        <p:spPr bwMode="gray">
          <a:xfrm>
            <a:off x="4330577" y="3304010"/>
            <a:ext cx="1872207" cy="59924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9EB8E6-F92E-B3E0-C274-C666B2C45C67}"/>
              </a:ext>
            </a:extLst>
          </p:cNvPr>
          <p:cNvSpPr txBox="1"/>
          <p:nvPr/>
        </p:nvSpPr>
        <p:spPr bwMode="gray">
          <a:xfrm>
            <a:off x="7264845" y="2984411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FAD104-3036-0459-BF63-C575EE23216D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 bwMode="gray">
          <a:xfrm flipH="1">
            <a:off x="6202784" y="3137928"/>
            <a:ext cx="1062061" cy="4657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969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4" grpId="0" animBg="1"/>
      <p:bldP spid="18" grpId="0"/>
      <p:bldP spid="24" grpId="0" animBg="1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1D Gaussian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A continuous random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noProof="0" dirty="0"/>
                  <a:t> is said to have a one-dimensional Gaussian distribution if the density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i="1" noProof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noProof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noProof="0" dirty="0"/>
              </a:p>
              <a:p>
                <a:r>
                  <a:rPr lang="en-US" b="1" noProof="0" dirty="0"/>
                  <a:t>Importance</a:t>
                </a:r>
                <a:r>
                  <a:rPr lang="en-US" noProof="0" dirty="0"/>
                  <a:t>. The 1D Gaussian distribution plays a fundamental role in ML!</a:t>
                </a:r>
                <a:endParaRPr lang="en-US" b="1" noProof="0" dirty="0"/>
              </a:p>
              <a:p>
                <a:pPr lvl="1"/>
                <a:r>
                  <a:rPr lang="en-US" b="1" noProof="0" dirty="0"/>
                  <a:t>Data Modelling</a:t>
                </a:r>
                <a:r>
                  <a:rPr lang="en-US" noProof="0" dirty="0"/>
                  <a:t>: The limit distribution for the sum of a large number of independent and identically distributed random variables.</a:t>
                </a:r>
              </a:p>
              <a:p>
                <a:pPr lvl="1"/>
                <a:r>
                  <a:rPr lang="en-US" b="1" noProof="0" dirty="0"/>
                  <a:t>Machine Learning</a:t>
                </a:r>
                <a:r>
                  <a:rPr lang="en-US" noProof="0" dirty="0"/>
                  <a:t>: The most common belief distribution for the parameters of prediction functions!</a:t>
                </a:r>
              </a:p>
              <a:p>
                <a:pPr lvl="1"/>
                <a:r>
                  <a:rPr lang="en-US" b="1" noProof="0" dirty="0"/>
                  <a:t>Information Theory</a:t>
                </a:r>
                <a:r>
                  <a:rPr lang="en-US" noProof="0" dirty="0"/>
                  <a:t>: The distribution function with the most uncertainty (“entropy”) when fixing mean and variance of the random variable.</a:t>
                </a:r>
                <a:endParaRPr lang="en-US" b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1D Gaussian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1905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5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AB0C2-30B4-73F4-C509-74C01463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B0D2BA-2D2C-4435-20EA-0FD0C7C3491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277120" cy="1746071"/>
              </a:xfrm>
            </p:spPr>
            <p:txBody>
              <a:bodyPr/>
              <a:lstStyle/>
              <a:p>
                <a:r>
                  <a:rPr lang="en-US" b="1" dirty="0"/>
                  <a:t>Scale-Location Parameters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Posterior Inference</a:t>
                </a:r>
              </a:p>
              <a:p>
                <a:pPr marL="268287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B0D2BA-2D2C-4435-20EA-0FD0C7C34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277120" cy="1746071"/>
              </a:xfrm>
              <a:blipFill>
                <a:blip r:embed="rId2"/>
                <a:stretch>
                  <a:fillRect t="-719" b="-28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7DA2F5-BBB6-7A37-60C2-12BE2726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Gaussian Distribution: Representations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92E53-CF40-F446-3E63-075A61DB9023}"/>
              </a:ext>
            </a:extLst>
          </p:cNvPr>
          <p:cNvSpPr/>
          <p:nvPr/>
        </p:nvSpPr>
        <p:spPr bwMode="gray">
          <a:xfrm>
            <a:off x="2267744" y="2286370"/>
            <a:ext cx="424151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A0A13-CCBC-F9D6-CA0E-17E31A6E153C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 bwMode="gray">
          <a:xfrm flipH="1">
            <a:off x="2691895" y="2373617"/>
            <a:ext cx="425805" cy="1108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1A5D0B-A2E6-5731-C16F-9FA0396EBCB8}"/>
              </a:ext>
            </a:extLst>
          </p:cNvPr>
          <p:cNvSpPr txBox="1"/>
          <p:nvPr/>
        </p:nvSpPr>
        <p:spPr bwMode="gray">
          <a:xfrm>
            <a:off x="3117700" y="2175483"/>
            <a:ext cx="1632316" cy="39626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50" dirty="0">
                <a:solidFill>
                  <a:srgbClr val="C00000"/>
                </a:solidFill>
              </a:rPr>
              <a:t>Two divisions only!</a:t>
            </a:r>
            <a:endParaRPr lang="x-none" sz="1050" dirty="0" err="1">
              <a:solidFill>
                <a:srgbClr val="C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49A880-432C-9A02-AA29-72791817633B}"/>
              </a:ext>
            </a:extLst>
          </p:cNvPr>
          <p:cNvSpPr/>
          <p:nvPr/>
        </p:nvSpPr>
        <p:spPr bwMode="gray">
          <a:xfrm>
            <a:off x="6206330" y="2286371"/>
            <a:ext cx="327472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DAA58E-2FDD-12E5-8B7A-1640395E625E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 bwMode="gray">
          <a:xfrm>
            <a:off x="4750016" y="2373617"/>
            <a:ext cx="1456314" cy="1108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5B6F4487-1934-019C-0EDE-8660CACB095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061702" y="1239837"/>
                <a:ext cx="3822666" cy="1746071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Natural Parameters</a:t>
                </a:r>
              </a:p>
              <a:p>
                <a:pPr marL="268287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Posterior Inference</a:t>
                </a:r>
              </a:p>
              <a:p>
                <a:pPr marL="268287" lvl="1" indent="0">
                  <a:buFont typeface="Arial" panose="020B0604020202020204" pitchFamily="34" charset="0"/>
                  <a:buNone/>
                </a:pPr>
                <a:endParaRPr lang="en-US" sz="1200" dirty="0"/>
              </a:p>
              <a:p>
                <a:endParaRPr lang="en-US" sz="1200" b="1" dirty="0"/>
              </a:p>
              <a:p>
                <a:pPr marL="268287" lvl="1" indent="0">
                  <a:buFont typeface="Arial" panose="020B0604020202020204" pitchFamily="34" charset="0"/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5B6F4487-1934-019C-0EDE-8660CACB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1702" y="1239837"/>
                <a:ext cx="3822666" cy="1746071"/>
              </a:xfrm>
              <a:prstGeom prst="rect">
                <a:avLst/>
              </a:prstGeom>
              <a:blipFill>
                <a:blip r:embed="rId3"/>
                <a:stretch>
                  <a:fillRect t="-719" b="-359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FABCA3E-96AD-AF52-B1C5-BF5C7FCB1A01}"/>
              </a:ext>
            </a:extLst>
          </p:cNvPr>
          <p:cNvGrpSpPr/>
          <p:nvPr/>
        </p:nvGrpSpPr>
        <p:grpSpPr>
          <a:xfrm>
            <a:off x="179512" y="2917786"/>
            <a:ext cx="3186962" cy="2124642"/>
            <a:chOff x="179512" y="2917786"/>
            <a:chExt cx="3186962" cy="2124642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CF21854-12EB-E5B4-D86B-86B693C3536F}"/>
                </a:ext>
              </a:extLst>
            </p:cNvPr>
            <p:cNvSpPr/>
            <p:nvPr/>
          </p:nvSpPr>
          <p:spPr>
            <a:xfrm>
              <a:off x="179512" y="2917786"/>
              <a:ext cx="3186962" cy="2124642"/>
            </a:xfrm>
            <a:custGeom>
              <a:avLst/>
              <a:gdLst>
                <a:gd name="connsiteX0" fmla="*/ 0 w 3186962"/>
                <a:gd name="connsiteY0" fmla="*/ 2124642 h 2124642"/>
                <a:gd name="connsiteX1" fmla="*/ 3186963 w 3186962"/>
                <a:gd name="connsiteY1" fmla="*/ 2124642 h 2124642"/>
                <a:gd name="connsiteX2" fmla="*/ 3186963 w 3186962"/>
                <a:gd name="connsiteY2" fmla="*/ 0 h 2124642"/>
                <a:gd name="connsiteX3" fmla="*/ 0 w 3186962"/>
                <a:gd name="connsiteY3" fmla="*/ 0 h 212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6962" h="2124642">
                  <a:moveTo>
                    <a:pt x="0" y="2124642"/>
                  </a:moveTo>
                  <a:lnTo>
                    <a:pt x="3186963" y="2124642"/>
                  </a:lnTo>
                  <a:lnTo>
                    <a:pt x="31869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3F82FB0-1A8F-16ED-07C5-5B69CECEE43E}"/>
                </a:ext>
              </a:extLst>
            </p:cNvPr>
            <p:cNvSpPr/>
            <p:nvPr/>
          </p:nvSpPr>
          <p:spPr>
            <a:xfrm>
              <a:off x="642691" y="2980521"/>
              <a:ext cx="2661053" cy="1764005"/>
            </a:xfrm>
            <a:custGeom>
              <a:avLst/>
              <a:gdLst>
                <a:gd name="connsiteX0" fmla="*/ 0 w 2661053"/>
                <a:gd name="connsiteY0" fmla="*/ 1764005 h 1764005"/>
                <a:gd name="connsiteX1" fmla="*/ 2661053 w 2661053"/>
                <a:gd name="connsiteY1" fmla="*/ 1764005 h 1764005"/>
                <a:gd name="connsiteX2" fmla="*/ 2661053 w 2661053"/>
                <a:gd name="connsiteY2" fmla="*/ 0 h 1764005"/>
                <a:gd name="connsiteX3" fmla="*/ 0 w 2661053"/>
                <a:gd name="connsiteY3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053" h="1764005">
                  <a:moveTo>
                    <a:pt x="0" y="1764005"/>
                  </a:moveTo>
                  <a:lnTo>
                    <a:pt x="2661053" y="1764005"/>
                  </a:lnTo>
                  <a:lnTo>
                    <a:pt x="26610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C4F7847-979C-5E0F-68BE-BF8A6F55552D}"/>
                </a:ext>
              </a:extLst>
            </p:cNvPr>
            <p:cNvSpPr/>
            <p:nvPr/>
          </p:nvSpPr>
          <p:spPr>
            <a:xfrm>
              <a:off x="71800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1D6331E-B687-BB5C-A33D-C79CBEFC4F0C}"/>
                </a:ext>
              </a:extLst>
            </p:cNvPr>
            <p:cNvSpPr/>
            <p:nvPr/>
          </p:nvSpPr>
          <p:spPr>
            <a:xfrm>
              <a:off x="1323034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C9694C8-A07E-8FCA-0BBA-F462629DB758}"/>
                </a:ext>
              </a:extLst>
            </p:cNvPr>
            <p:cNvSpPr/>
            <p:nvPr/>
          </p:nvSpPr>
          <p:spPr>
            <a:xfrm>
              <a:off x="192806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1BAC7D4-41CE-E709-3222-A22DB66BD4F0}"/>
                </a:ext>
              </a:extLst>
            </p:cNvPr>
            <p:cNvSpPr/>
            <p:nvPr/>
          </p:nvSpPr>
          <p:spPr>
            <a:xfrm>
              <a:off x="2533097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ADEF1D8-ED97-077F-A525-528E63B3989C}"/>
                </a:ext>
              </a:extLst>
            </p:cNvPr>
            <p:cNvSpPr/>
            <p:nvPr/>
          </p:nvSpPr>
          <p:spPr>
            <a:xfrm>
              <a:off x="313811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6C34916-52E6-EE53-B536-D71CEB933DC8}"/>
                </a:ext>
              </a:extLst>
            </p:cNvPr>
            <p:cNvSpPr/>
            <p:nvPr/>
          </p:nvSpPr>
          <p:spPr>
            <a:xfrm>
              <a:off x="642691" y="4475533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F2180E-7FEB-DBF1-9BCE-A0FA5F1B1272}"/>
                </a:ext>
              </a:extLst>
            </p:cNvPr>
            <p:cNvSpPr/>
            <p:nvPr/>
          </p:nvSpPr>
          <p:spPr>
            <a:xfrm>
              <a:off x="642691" y="3752988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1942530-87E4-3208-0A7C-865FE46D77CD}"/>
                </a:ext>
              </a:extLst>
            </p:cNvPr>
            <p:cNvSpPr/>
            <p:nvPr/>
          </p:nvSpPr>
          <p:spPr>
            <a:xfrm>
              <a:off x="642691" y="3030446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FA9A313-1607-82BF-B5B4-11829F909C34}"/>
                </a:ext>
              </a:extLst>
            </p:cNvPr>
            <p:cNvSpPr/>
            <p:nvPr/>
          </p:nvSpPr>
          <p:spPr>
            <a:xfrm>
              <a:off x="642691" y="4744526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84899B6-0CD1-AAA0-6CF7-14E9D6E509D0}"/>
                </a:ext>
              </a:extLst>
            </p:cNvPr>
            <p:cNvSpPr/>
            <p:nvPr/>
          </p:nvSpPr>
          <p:spPr>
            <a:xfrm>
              <a:off x="71800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E62C62F-EA15-0C5B-AA1E-C4591E044F70}"/>
                </a:ext>
              </a:extLst>
            </p:cNvPr>
            <p:cNvSpPr/>
            <p:nvPr/>
          </p:nvSpPr>
          <p:spPr>
            <a:xfrm>
              <a:off x="1323034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8778D05-5886-D9EF-A4C2-B328E6BD5451}"/>
                </a:ext>
              </a:extLst>
            </p:cNvPr>
            <p:cNvSpPr/>
            <p:nvPr/>
          </p:nvSpPr>
          <p:spPr>
            <a:xfrm>
              <a:off x="192806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E8A6C1-C935-BDB7-737E-3D2F23A07E73}"/>
                </a:ext>
              </a:extLst>
            </p:cNvPr>
            <p:cNvSpPr/>
            <p:nvPr/>
          </p:nvSpPr>
          <p:spPr>
            <a:xfrm>
              <a:off x="2533097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FA0979B-FCE1-C04B-9E06-9A315BAB33C8}"/>
                </a:ext>
              </a:extLst>
            </p:cNvPr>
            <p:cNvSpPr/>
            <p:nvPr/>
          </p:nvSpPr>
          <p:spPr>
            <a:xfrm>
              <a:off x="313811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AC0A7E4-A147-F3C6-9200-39AB20FE828C}"/>
                </a:ext>
              </a:extLst>
            </p:cNvPr>
            <p:cNvSpPr/>
            <p:nvPr/>
          </p:nvSpPr>
          <p:spPr>
            <a:xfrm>
              <a:off x="637693" y="4788652"/>
              <a:ext cx="55512" cy="83312"/>
            </a:xfrm>
            <a:custGeom>
              <a:avLst/>
              <a:gdLst>
                <a:gd name="connsiteX0" fmla="*/ 27756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6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6 w 55512"/>
                <a:gd name="connsiteY8" fmla="*/ 8605 h 83312"/>
                <a:gd name="connsiteX9" fmla="*/ 27756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6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6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6" y="8605"/>
                  </a:moveTo>
                  <a:cubicBezTo>
                    <a:pt x="22161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1" y="74708"/>
                    <a:pt x="27756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6" y="8605"/>
                  </a:cubicBezTo>
                  <a:moveTo>
                    <a:pt x="27756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6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7E42FBC-5C81-1656-62C2-1F5E45D764D1}"/>
                </a:ext>
              </a:extLst>
            </p:cNvPr>
            <p:cNvSpPr/>
            <p:nvPr/>
          </p:nvSpPr>
          <p:spPr>
            <a:xfrm>
              <a:off x="712303" y="4856747"/>
              <a:ext cx="11349" cy="13663"/>
            </a:xfrm>
            <a:custGeom>
              <a:avLst/>
              <a:gdLst>
                <a:gd name="connsiteX0" fmla="*/ 0 w 11349"/>
                <a:gd name="connsiteY0" fmla="*/ 0 h 13663"/>
                <a:gd name="connsiteX1" fmla="*/ 11350 w 11349"/>
                <a:gd name="connsiteY1" fmla="*/ 0 h 13663"/>
                <a:gd name="connsiteX2" fmla="*/ 11350 w 11349"/>
                <a:gd name="connsiteY2" fmla="*/ 13664 h 13663"/>
                <a:gd name="connsiteX3" fmla="*/ 0 w 11349"/>
                <a:gd name="connsiteY3" fmla="*/ 13664 h 13663"/>
                <a:gd name="connsiteX4" fmla="*/ 0 w 11349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49" h="13663">
                  <a:moveTo>
                    <a:pt x="0" y="0"/>
                  </a:moveTo>
                  <a:lnTo>
                    <a:pt x="11350" y="0"/>
                  </a:lnTo>
                  <a:lnTo>
                    <a:pt x="11350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59E1058-654B-0835-8003-AC5A4105042E}"/>
                </a:ext>
              </a:extLst>
            </p:cNvPr>
            <p:cNvSpPr/>
            <p:nvPr/>
          </p:nvSpPr>
          <p:spPr>
            <a:xfrm>
              <a:off x="742802" y="4788652"/>
              <a:ext cx="55514" cy="83312"/>
            </a:xfrm>
            <a:custGeom>
              <a:avLst/>
              <a:gdLst>
                <a:gd name="connsiteX0" fmla="*/ 27757 w 55514"/>
                <a:gd name="connsiteY0" fmla="*/ 8605 h 83312"/>
                <a:gd name="connsiteX1" fmla="*/ 15115 w 55514"/>
                <a:gd name="connsiteY1" fmla="*/ 16891 h 83312"/>
                <a:gd name="connsiteX2" fmla="*/ 10921 w 55514"/>
                <a:gd name="connsiteY2" fmla="*/ 41683 h 83312"/>
                <a:gd name="connsiteX3" fmla="*/ 15115 w 55514"/>
                <a:gd name="connsiteY3" fmla="*/ 66488 h 83312"/>
                <a:gd name="connsiteX4" fmla="*/ 27757 w 55514"/>
                <a:gd name="connsiteY4" fmla="*/ 74708 h 83312"/>
                <a:gd name="connsiteX5" fmla="*/ 40399 w 55514"/>
                <a:gd name="connsiteY5" fmla="*/ 66488 h 83312"/>
                <a:gd name="connsiteX6" fmla="*/ 44648 w 55514"/>
                <a:gd name="connsiteY6" fmla="*/ 41683 h 83312"/>
                <a:gd name="connsiteX7" fmla="*/ 40399 w 55514"/>
                <a:gd name="connsiteY7" fmla="*/ 16891 h 83312"/>
                <a:gd name="connsiteX8" fmla="*/ 27757 w 55514"/>
                <a:gd name="connsiteY8" fmla="*/ 8605 h 83312"/>
                <a:gd name="connsiteX9" fmla="*/ 27757 w 55514"/>
                <a:gd name="connsiteY9" fmla="*/ 0 h 83312"/>
                <a:gd name="connsiteX10" fmla="*/ 48360 w 55514"/>
                <a:gd name="connsiteY10" fmla="*/ 10703 h 83312"/>
                <a:gd name="connsiteX11" fmla="*/ 55514 w 55514"/>
                <a:gd name="connsiteY11" fmla="*/ 41683 h 83312"/>
                <a:gd name="connsiteX12" fmla="*/ 48360 w 55514"/>
                <a:gd name="connsiteY12" fmla="*/ 72663 h 83312"/>
                <a:gd name="connsiteX13" fmla="*/ 27757 w 55514"/>
                <a:gd name="connsiteY13" fmla="*/ 83313 h 83312"/>
                <a:gd name="connsiteX14" fmla="*/ 7102 w 55514"/>
                <a:gd name="connsiteY14" fmla="*/ 72663 h 83312"/>
                <a:gd name="connsiteX15" fmla="*/ 0 w 55514"/>
                <a:gd name="connsiteY15" fmla="*/ 41683 h 83312"/>
                <a:gd name="connsiteX16" fmla="*/ 7102 w 55514"/>
                <a:gd name="connsiteY16" fmla="*/ 10703 h 83312"/>
                <a:gd name="connsiteX17" fmla="*/ 27757 w 55514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4" h="83312">
                  <a:moveTo>
                    <a:pt x="27757" y="8605"/>
                  </a:moveTo>
                  <a:cubicBezTo>
                    <a:pt x="22163" y="8605"/>
                    <a:pt x="17949" y="11367"/>
                    <a:pt x="15115" y="16891"/>
                  </a:cubicBezTo>
                  <a:cubicBezTo>
                    <a:pt x="12319" y="22375"/>
                    <a:pt x="10921" y="30635"/>
                    <a:pt x="10921" y="41683"/>
                  </a:cubicBezTo>
                  <a:cubicBezTo>
                    <a:pt x="10921" y="52691"/>
                    <a:pt x="12319" y="60964"/>
                    <a:pt x="15115" y="66488"/>
                  </a:cubicBezTo>
                  <a:cubicBezTo>
                    <a:pt x="17949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9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9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9" y="17807"/>
                    <a:pt x="55514" y="28125"/>
                    <a:pt x="55514" y="41683"/>
                  </a:cubicBezTo>
                  <a:cubicBezTo>
                    <a:pt x="55514" y="55201"/>
                    <a:pt x="53129" y="65532"/>
                    <a:pt x="48360" y="72663"/>
                  </a:cubicBezTo>
                  <a:cubicBezTo>
                    <a:pt x="43626" y="79767"/>
                    <a:pt x="36759" y="83313"/>
                    <a:pt x="27757" y="83313"/>
                  </a:cubicBezTo>
                  <a:cubicBezTo>
                    <a:pt x="18755" y="83313"/>
                    <a:pt x="11870" y="79767"/>
                    <a:pt x="7102" y="72663"/>
                  </a:cubicBezTo>
                  <a:cubicBezTo>
                    <a:pt x="2368" y="65532"/>
                    <a:pt x="0" y="55201"/>
                    <a:pt x="0" y="41683"/>
                  </a:cubicBezTo>
                  <a:cubicBezTo>
                    <a:pt x="0" y="28125"/>
                    <a:pt x="2368" y="17807"/>
                    <a:pt x="7102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4C385A8-E617-BB4D-1208-FE69E03AF701}"/>
                </a:ext>
              </a:extLst>
            </p:cNvPr>
            <p:cNvSpPr/>
            <p:nvPr/>
          </p:nvSpPr>
          <p:spPr>
            <a:xfrm>
              <a:off x="1244577" y="4788652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7 w 55512"/>
                <a:gd name="connsiteY4" fmla="*/ 74708 h 83312"/>
                <a:gd name="connsiteX5" fmla="*/ 40397 w 55512"/>
                <a:gd name="connsiteY5" fmla="*/ 66488 h 83312"/>
                <a:gd name="connsiteX6" fmla="*/ 44648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59 w 55512"/>
                <a:gd name="connsiteY10" fmla="*/ 10703 h 83312"/>
                <a:gd name="connsiteX11" fmla="*/ 55513 w 55512"/>
                <a:gd name="connsiteY11" fmla="*/ 41683 h 83312"/>
                <a:gd name="connsiteX12" fmla="*/ 48359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7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8" y="0"/>
                    <a:pt x="43625" y="3572"/>
                    <a:pt x="48359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9" y="72663"/>
                  </a:cubicBezTo>
                  <a:cubicBezTo>
                    <a:pt x="43625" y="79767"/>
                    <a:pt x="36758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092AD7E-F28E-A6D3-C8ED-AC05AC195370}"/>
                </a:ext>
              </a:extLst>
            </p:cNvPr>
            <p:cNvSpPr/>
            <p:nvPr/>
          </p:nvSpPr>
          <p:spPr>
            <a:xfrm>
              <a:off x="1319187" y="4856747"/>
              <a:ext cx="11350" cy="13663"/>
            </a:xfrm>
            <a:custGeom>
              <a:avLst/>
              <a:gdLst>
                <a:gd name="connsiteX0" fmla="*/ 0 w 11350"/>
                <a:gd name="connsiteY0" fmla="*/ 0 h 13663"/>
                <a:gd name="connsiteX1" fmla="*/ 11351 w 11350"/>
                <a:gd name="connsiteY1" fmla="*/ 0 h 13663"/>
                <a:gd name="connsiteX2" fmla="*/ 11351 w 11350"/>
                <a:gd name="connsiteY2" fmla="*/ 13664 h 13663"/>
                <a:gd name="connsiteX3" fmla="*/ 0 w 11350"/>
                <a:gd name="connsiteY3" fmla="*/ 13664 h 13663"/>
                <a:gd name="connsiteX4" fmla="*/ 0 w 11350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" h="13663">
                  <a:moveTo>
                    <a:pt x="0" y="0"/>
                  </a:moveTo>
                  <a:lnTo>
                    <a:pt x="11351" y="0"/>
                  </a:lnTo>
                  <a:lnTo>
                    <a:pt x="11351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80CA520-068D-8291-E595-33D5F2E6DEBC}"/>
                </a:ext>
              </a:extLst>
            </p:cNvPr>
            <p:cNvSpPr/>
            <p:nvPr/>
          </p:nvSpPr>
          <p:spPr>
            <a:xfrm>
              <a:off x="1350493" y="4788652"/>
              <a:ext cx="50995" cy="81758"/>
            </a:xfrm>
            <a:custGeom>
              <a:avLst/>
              <a:gdLst>
                <a:gd name="connsiteX0" fmla="*/ 13072 w 50995"/>
                <a:gd name="connsiteY0" fmla="*/ 72610 h 81758"/>
                <a:gd name="connsiteX1" fmla="*/ 50995 w 50995"/>
                <a:gd name="connsiteY1" fmla="*/ 72610 h 81758"/>
                <a:gd name="connsiteX2" fmla="*/ 50995 w 50995"/>
                <a:gd name="connsiteY2" fmla="*/ 81759 h 81758"/>
                <a:gd name="connsiteX3" fmla="*/ 0 w 50995"/>
                <a:gd name="connsiteY3" fmla="*/ 81759 h 81758"/>
                <a:gd name="connsiteX4" fmla="*/ 0 w 50995"/>
                <a:gd name="connsiteY4" fmla="*/ 72610 h 81758"/>
                <a:gd name="connsiteX5" fmla="*/ 16838 w 50995"/>
                <a:gd name="connsiteY5" fmla="*/ 55453 h 81758"/>
                <a:gd name="connsiteX6" fmla="*/ 30285 w 50995"/>
                <a:gd name="connsiteY6" fmla="*/ 41523 h 81758"/>
                <a:gd name="connsiteX7" fmla="*/ 37548 w 50995"/>
                <a:gd name="connsiteY7" fmla="*/ 31631 h 81758"/>
                <a:gd name="connsiteX8" fmla="*/ 39646 w 50995"/>
                <a:gd name="connsiteY8" fmla="*/ 23610 h 81758"/>
                <a:gd name="connsiteX9" fmla="*/ 35127 w 50995"/>
                <a:gd name="connsiteY9" fmla="*/ 13173 h 81758"/>
                <a:gd name="connsiteX10" fmla="*/ 23453 w 50995"/>
                <a:gd name="connsiteY10" fmla="*/ 9136 h 81758"/>
                <a:gd name="connsiteX11" fmla="*/ 12642 w 50995"/>
                <a:gd name="connsiteY11" fmla="*/ 10915 h 81758"/>
                <a:gd name="connsiteX12" fmla="*/ 538 w 50995"/>
                <a:gd name="connsiteY12" fmla="*/ 16293 h 81758"/>
                <a:gd name="connsiteX13" fmla="*/ 538 w 50995"/>
                <a:gd name="connsiteY13" fmla="*/ 5325 h 81758"/>
                <a:gd name="connsiteX14" fmla="*/ 12804 w 50995"/>
                <a:gd name="connsiteY14" fmla="*/ 1341 h 81758"/>
                <a:gd name="connsiteX15" fmla="*/ 23238 w 50995"/>
                <a:gd name="connsiteY15" fmla="*/ 0 h 81758"/>
                <a:gd name="connsiteX16" fmla="*/ 43142 w 50995"/>
                <a:gd name="connsiteY16" fmla="*/ 6241 h 81758"/>
                <a:gd name="connsiteX17" fmla="*/ 50565 w 50995"/>
                <a:gd name="connsiteY17" fmla="*/ 22906 h 81758"/>
                <a:gd name="connsiteX18" fmla="*/ 48682 w 50995"/>
                <a:gd name="connsiteY18" fmla="*/ 32321 h 81758"/>
                <a:gd name="connsiteX19" fmla="*/ 41958 w 50995"/>
                <a:gd name="connsiteY19" fmla="*/ 42758 h 81758"/>
                <a:gd name="connsiteX20" fmla="*/ 33405 w 50995"/>
                <a:gd name="connsiteY20" fmla="*/ 51801 h 81758"/>
                <a:gd name="connsiteX21" fmla="*/ 13072 w 50995"/>
                <a:gd name="connsiteY21" fmla="*/ 72610 h 8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995" h="81758">
                  <a:moveTo>
                    <a:pt x="13072" y="72610"/>
                  </a:moveTo>
                  <a:lnTo>
                    <a:pt x="50995" y="72610"/>
                  </a:lnTo>
                  <a:lnTo>
                    <a:pt x="50995" y="81759"/>
                  </a:lnTo>
                  <a:lnTo>
                    <a:pt x="0" y="81759"/>
                  </a:lnTo>
                  <a:lnTo>
                    <a:pt x="0" y="72610"/>
                  </a:lnTo>
                  <a:cubicBezTo>
                    <a:pt x="4124" y="68347"/>
                    <a:pt x="9738" y="62624"/>
                    <a:pt x="16838" y="55453"/>
                  </a:cubicBezTo>
                  <a:cubicBezTo>
                    <a:pt x="23974" y="48243"/>
                    <a:pt x="28457" y="43608"/>
                    <a:pt x="30285" y="41523"/>
                  </a:cubicBezTo>
                  <a:cubicBezTo>
                    <a:pt x="33763" y="37606"/>
                    <a:pt x="36184" y="34313"/>
                    <a:pt x="37548" y="31631"/>
                  </a:cubicBezTo>
                  <a:cubicBezTo>
                    <a:pt x="38946" y="28908"/>
                    <a:pt x="39646" y="26226"/>
                    <a:pt x="39646" y="23610"/>
                  </a:cubicBezTo>
                  <a:cubicBezTo>
                    <a:pt x="39646" y="19347"/>
                    <a:pt x="38140" y="15868"/>
                    <a:pt x="35127" y="13173"/>
                  </a:cubicBezTo>
                  <a:cubicBezTo>
                    <a:pt x="32151" y="10477"/>
                    <a:pt x="28259" y="9136"/>
                    <a:pt x="23453" y="9136"/>
                  </a:cubicBezTo>
                  <a:cubicBezTo>
                    <a:pt x="20047" y="9136"/>
                    <a:pt x="16443" y="9733"/>
                    <a:pt x="12642" y="10915"/>
                  </a:cubicBezTo>
                  <a:cubicBezTo>
                    <a:pt x="8877" y="12097"/>
                    <a:pt x="4842" y="13890"/>
                    <a:pt x="538" y="16293"/>
                  </a:cubicBezTo>
                  <a:lnTo>
                    <a:pt x="538" y="5325"/>
                  </a:lnTo>
                  <a:cubicBezTo>
                    <a:pt x="4913" y="3559"/>
                    <a:pt x="9002" y="2231"/>
                    <a:pt x="12804" y="1341"/>
                  </a:cubicBezTo>
                  <a:cubicBezTo>
                    <a:pt x="16604" y="451"/>
                    <a:pt x="20082" y="0"/>
                    <a:pt x="23238" y="0"/>
                  </a:cubicBezTo>
                  <a:cubicBezTo>
                    <a:pt x="31558" y="0"/>
                    <a:pt x="38193" y="2085"/>
                    <a:pt x="43142" y="6241"/>
                  </a:cubicBezTo>
                  <a:cubicBezTo>
                    <a:pt x="48091" y="10397"/>
                    <a:pt x="50565" y="15948"/>
                    <a:pt x="50565" y="22906"/>
                  </a:cubicBezTo>
                  <a:cubicBezTo>
                    <a:pt x="50565" y="26213"/>
                    <a:pt x="49937" y="29347"/>
                    <a:pt x="48682" y="32321"/>
                  </a:cubicBezTo>
                  <a:cubicBezTo>
                    <a:pt x="47463" y="35256"/>
                    <a:pt x="45222" y="38735"/>
                    <a:pt x="41958" y="42758"/>
                  </a:cubicBezTo>
                  <a:cubicBezTo>
                    <a:pt x="41061" y="43807"/>
                    <a:pt x="38210" y="46822"/>
                    <a:pt x="33405" y="51801"/>
                  </a:cubicBezTo>
                  <a:cubicBezTo>
                    <a:pt x="28599" y="56754"/>
                    <a:pt x="21821" y="63686"/>
                    <a:pt x="13072" y="7261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F9067EC-EB31-F423-76F4-52E8461BEB03}"/>
                </a:ext>
              </a:extLst>
            </p:cNvPr>
            <p:cNvSpPr/>
            <p:nvPr/>
          </p:nvSpPr>
          <p:spPr>
            <a:xfrm>
              <a:off x="1847183" y="4788652"/>
              <a:ext cx="55519" cy="83312"/>
            </a:xfrm>
            <a:custGeom>
              <a:avLst/>
              <a:gdLst>
                <a:gd name="connsiteX0" fmla="*/ 27753 w 55519"/>
                <a:gd name="connsiteY0" fmla="*/ 8605 h 83312"/>
                <a:gd name="connsiteX1" fmla="*/ 15112 w 55519"/>
                <a:gd name="connsiteY1" fmla="*/ 16891 h 83312"/>
                <a:gd name="connsiteX2" fmla="*/ 10929 w 55519"/>
                <a:gd name="connsiteY2" fmla="*/ 41683 h 83312"/>
                <a:gd name="connsiteX3" fmla="*/ 15112 w 55519"/>
                <a:gd name="connsiteY3" fmla="*/ 66488 h 83312"/>
                <a:gd name="connsiteX4" fmla="*/ 27753 w 55519"/>
                <a:gd name="connsiteY4" fmla="*/ 74708 h 83312"/>
                <a:gd name="connsiteX5" fmla="*/ 40395 w 55519"/>
                <a:gd name="connsiteY5" fmla="*/ 66488 h 83312"/>
                <a:gd name="connsiteX6" fmla="*/ 44644 w 55519"/>
                <a:gd name="connsiteY6" fmla="*/ 41683 h 83312"/>
                <a:gd name="connsiteX7" fmla="*/ 40395 w 55519"/>
                <a:gd name="connsiteY7" fmla="*/ 16891 h 83312"/>
                <a:gd name="connsiteX8" fmla="*/ 27753 w 55519"/>
                <a:gd name="connsiteY8" fmla="*/ 8605 h 83312"/>
                <a:gd name="connsiteX9" fmla="*/ 27753 w 55519"/>
                <a:gd name="connsiteY9" fmla="*/ 0 h 83312"/>
                <a:gd name="connsiteX10" fmla="*/ 48362 w 55519"/>
                <a:gd name="connsiteY10" fmla="*/ 10703 h 83312"/>
                <a:gd name="connsiteX11" fmla="*/ 55520 w 55519"/>
                <a:gd name="connsiteY11" fmla="*/ 41683 h 83312"/>
                <a:gd name="connsiteX12" fmla="*/ 48362 w 55519"/>
                <a:gd name="connsiteY12" fmla="*/ 72663 h 83312"/>
                <a:gd name="connsiteX13" fmla="*/ 27753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53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53" y="8605"/>
                  </a:moveTo>
                  <a:cubicBezTo>
                    <a:pt x="22163" y="8605"/>
                    <a:pt x="17953" y="11367"/>
                    <a:pt x="15112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12" y="66488"/>
                  </a:cubicBezTo>
                  <a:cubicBezTo>
                    <a:pt x="17953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20" y="28125"/>
                    <a:pt x="55520" y="41683"/>
                  </a:cubicBezTo>
                  <a:cubicBezTo>
                    <a:pt x="55520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63" y="83313"/>
                    <a:pt x="11872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2" y="3572"/>
                    <a:pt x="18763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A26C717-45A0-558F-F612-46A8A0FB0441}"/>
                </a:ext>
              </a:extLst>
            </p:cNvPr>
            <p:cNvSpPr/>
            <p:nvPr/>
          </p:nvSpPr>
          <p:spPr>
            <a:xfrm>
              <a:off x="1921798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3 w 11353"/>
                <a:gd name="connsiteY1" fmla="*/ 0 h 13663"/>
                <a:gd name="connsiteX2" fmla="*/ 11353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3" y="0"/>
                  </a:lnTo>
                  <a:lnTo>
                    <a:pt x="11353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EA9605-9280-EF7E-2C02-8E089AD8949F}"/>
                </a:ext>
              </a:extLst>
            </p:cNvPr>
            <p:cNvSpPr/>
            <p:nvPr/>
          </p:nvSpPr>
          <p:spPr>
            <a:xfrm>
              <a:off x="1950414" y="4790100"/>
              <a:ext cx="58520" cy="80311"/>
            </a:xfrm>
            <a:custGeom>
              <a:avLst/>
              <a:gdLst>
                <a:gd name="connsiteX0" fmla="*/ 36252 w 58520"/>
                <a:gd name="connsiteY0" fmla="*/ 9468 h 80311"/>
                <a:gd name="connsiteX1" fmla="*/ 8817 w 58520"/>
                <a:gd name="connsiteY1" fmla="*/ 52346 h 80311"/>
                <a:gd name="connsiteX2" fmla="*/ 36252 w 58520"/>
                <a:gd name="connsiteY2" fmla="*/ 52346 h 80311"/>
                <a:gd name="connsiteX3" fmla="*/ 36252 w 58520"/>
                <a:gd name="connsiteY3" fmla="*/ 9468 h 80311"/>
                <a:gd name="connsiteX4" fmla="*/ 33397 w 58520"/>
                <a:gd name="connsiteY4" fmla="*/ 0 h 80311"/>
                <a:gd name="connsiteX5" fmla="*/ 47061 w 58520"/>
                <a:gd name="connsiteY5" fmla="*/ 0 h 80311"/>
                <a:gd name="connsiteX6" fmla="*/ 47061 w 58520"/>
                <a:gd name="connsiteY6" fmla="*/ 52346 h 80311"/>
                <a:gd name="connsiteX7" fmla="*/ 58521 w 58520"/>
                <a:gd name="connsiteY7" fmla="*/ 52346 h 80311"/>
                <a:gd name="connsiteX8" fmla="*/ 58521 w 58520"/>
                <a:gd name="connsiteY8" fmla="*/ 61376 h 80311"/>
                <a:gd name="connsiteX9" fmla="*/ 47061 w 58520"/>
                <a:gd name="connsiteY9" fmla="*/ 61376 h 80311"/>
                <a:gd name="connsiteX10" fmla="*/ 47061 w 58520"/>
                <a:gd name="connsiteY10" fmla="*/ 80311 h 80311"/>
                <a:gd name="connsiteX11" fmla="*/ 36252 w 58520"/>
                <a:gd name="connsiteY11" fmla="*/ 80311 h 80311"/>
                <a:gd name="connsiteX12" fmla="*/ 36252 w 58520"/>
                <a:gd name="connsiteY12" fmla="*/ 61376 h 80311"/>
                <a:gd name="connsiteX13" fmla="*/ 0 w 58520"/>
                <a:gd name="connsiteY13" fmla="*/ 61376 h 80311"/>
                <a:gd name="connsiteX14" fmla="*/ 0 w 58520"/>
                <a:gd name="connsiteY14" fmla="*/ 50885 h 80311"/>
                <a:gd name="connsiteX15" fmla="*/ 33397 w 58520"/>
                <a:gd name="connsiteY15" fmla="*/ 0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20" h="80311">
                  <a:moveTo>
                    <a:pt x="36252" y="9468"/>
                  </a:moveTo>
                  <a:lnTo>
                    <a:pt x="8817" y="52346"/>
                  </a:lnTo>
                  <a:lnTo>
                    <a:pt x="36252" y="52346"/>
                  </a:lnTo>
                  <a:lnTo>
                    <a:pt x="36252" y="9468"/>
                  </a:lnTo>
                  <a:moveTo>
                    <a:pt x="33397" y="0"/>
                  </a:moveTo>
                  <a:lnTo>
                    <a:pt x="47061" y="0"/>
                  </a:lnTo>
                  <a:lnTo>
                    <a:pt x="47061" y="52346"/>
                  </a:lnTo>
                  <a:lnTo>
                    <a:pt x="58521" y="52346"/>
                  </a:lnTo>
                  <a:lnTo>
                    <a:pt x="58521" y="61376"/>
                  </a:lnTo>
                  <a:lnTo>
                    <a:pt x="47061" y="61376"/>
                  </a:lnTo>
                  <a:lnTo>
                    <a:pt x="47061" y="80311"/>
                  </a:lnTo>
                  <a:lnTo>
                    <a:pt x="36252" y="80311"/>
                  </a:lnTo>
                  <a:lnTo>
                    <a:pt x="36252" y="61376"/>
                  </a:lnTo>
                  <a:lnTo>
                    <a:pt x="0" y="61376"/>
                  </a:lnTo>
                  <a:lnTo>
                    <a:pt x="0" y="50885"/>
                  </a:lnTo>
                  <a:lnTo>
                    <a:pt x="33397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721521C-7CCE-EBA0-89D7-40FD49D5BDE1}"/>
                </a:ext>
              </a:extLst>
            </p:cNvPr>
            <p:cNvSpPr/>
            <p:nvPr/>
          </p:nvSpPr>
          <p:spPr>
            <a:xfrm>
              <a:off x="2452586" y="4788652"/>
              <a:ext cx="55519" cy="83312"/>
            </a:xfrm>
            <a:custGeom>
              <a:avLst/>
              <a:gdLst>
                <a:gd name="connsiteX0" fmla="*/ 27766 w 55519"/>
                <a:gd name="connsiteY0" fmla="*/ 8605 h 83312"/>
                <a:gd name="connsiteX1" fmla="*/ 15125 w 55519"/>
                <a:gd name="connsiteY1" fmla="*/ 16891 h 83312"/>
                <a:gd name="connsiteX2" fmla="*/ 10929 w 55519"/>
                <a:gd name="connsiteY2" fmla="*/ 41683 h 83312"/>
                <a:gd name="connsiteX3" fmla="*/ 15125 w 55519"/>
                <a:gd name="connsiteY3" fmla="*/ 66488 h 83312"/>
                <a:gd name="connsiteX4" fmla="*/ 27766 w 55519"/>
                <a:gd name="connsiteY4" fmla="*/ 74708 h 83312"/>
                <a:gd name="connsiteX5" fmla="*/ 40408 w 55519"/>
                <a:gd name="connsiteY5" fmla="*/ 66488 h 83312"/>
                <a:gd name="connsiteX6" fmla="*/ 44657 w 55519"/>
                <a:gd name="connsiteY6" fmla="*/ 41683 h 83312"/>
                <a:gd name="connsiteX7" fmla="*/ 40408 w 55519"/>
                <a:gd name="connsiteY7" fmla="*/ 16891 h 83312"/>
                <a:gd name="connsiteX8" fmla="*/ 27766 w 55519"/>
                <a:gd name="connsiteY8" fmla="*/ 8605 h 83312"/>
                <a:gd name="connsiteX9" fmla="*/ 27766 w 55519"/>
                <a:gd name="connsiteY9" fmla="*/ 0 h 83312"/>
                <a:gd name="connsiteX10" fmla="*/ 48362 w 55519"/>
                <a:gd name="connsiteY10" fmla="*/ 10703 h 83312"/>
                <a:gd name="connsiteX11" fmla="*/ 55519 w 55519"/>
                <a:gd name="connsiteY11" fmla="*/ 41683 h 83312"/>
                <a:gd name="connsiteX12" fmla="*/ 48362 w 55519"/>
                <a:gd name="connsiteY12" fmla="*/ 72663 h 83312"/>
                <a:gd name="connsiteX13" fmla="*/ 27766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66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66" y="8605"/>
                  </a:moveTo>
                  <a:cubicBezTo>
                    <a:pt x="22176" y="8605"/>
                    <a:pt x="17953" y="11367"/>
                    <a:pt x="15125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25" y="66488"/>
                  </a:cubicBezTo>
                  <a:cubicBezTo>
                    <a:pt x="17953" y="71972"/>
                    <a:pt x="22176" y="74708"/>
                    <a:pt x="27766" y="74708"/>
                  </a:cubicBezTo>
                  <a:cubicBezTo>
                    <a:pt x="33397" y="74708"/>
                    <a:pt x="37606" y="71972"/>
                    <a:pt x="40408" y="66488"/>
                  </a:cubicBezTo>
                  <a:cubicBezTo>
                    <a:pt x="43236" y="60964"/>
                    <a:pt x="44657" y="52691"/>
                    <a:pt x="44657" y="41683"/>
                  </a:cubicBezTo>
                  <a:cubicBezTo>
                    <a:pt x="44657" y="30635"/>
                    <a:pt x="43236" y="22375"/>
                    <a:pt x="40408" y="16891"/>
                  </a:cubicBezTo>
                  <a:cubicBezTo>
                    <a:pt x="37606" y="11367"/>
                    <a:pt x="33397" y="8605"/>
                    <a:pt x="27766" y="8605"/>
                  </a:cubicBezTo>
                  <a:moveTo>
                    <a:pt x="27766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19" y="28125"/>
                    <a:pt x="55519" y="41683"/>
                  </a:cubicBezTo>
                  <a:cubicBezTo>
                    <a:pt x="55519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66" y="83313"/>
                  </a:cubicBezTo>
                  <a:cubicBezTo>
                    <a:pt x="18763" y="83313"/>
                    <a:pt x="11871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1" y="3572"/>
                    <a:pt x="18763" y="0"/>
                    <a:pt x="2776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EF81A78-C4DC-60A1-4881-D3EDC3698E92}"/>
                </a:ext>
              </a:extLst>
            </p:cNvPr>
            <p:cNvSpPr/>
            <p:nvPr/>
          </p:nvSpPr>
          <p:spPr>
            <a:xfrm>
              <a:off x="2527201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4 w 11353"/>
                <a:gd name="connsiteY1" fmla="*/ 0 h 13663"/>
                <a:gd name="connsiteX2" fmla="*/ 11354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4" y="0"/>
                  </a:lnTo>
                  <a:lnTo>
                    <a:pt x="11354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9D5C7C6-AE74-AB0E-F31E-9A195E0E257E}"/>
                </a:ext>
              </a:extLst>
            </p:cNvPr>
            <p:cNvSpPr/>
            <p:nvPr/>
          </p:nvSpPr>
          <p:spPr>
            <a:xfrm>
              <a:off x="2558128" y="4788652"/>
              <a:ext cx="55466" cy="83312"/>
            </a:xfrm>
            <a:custGeom>
              <a:avLst/>
              <a:gdLst>
                <a:gd name="connsiteX0" fmla="*/ 28669 w 55466"/>
                <a:gd name="connsiteY0" fmla="*/ 37274 h 83312"/>
                <a:gd name="connsiteX1" fmla="*/ 17050 w 55466"/>
                <a:gd name="connsiteY1" fmla="*/ 42280 h 83312"/>
                <a:gd name="connsiteX2" fmla="*/ 12801 w 55466"/>
                <a:gd name="connsiteY2" fmla="*/ 55998 h 83312"/>
                <a:gd name="connsiteX3" fmla="*/ 17050 w 55466"/>
                <a:gd name="connsiteY3" fmla="*/ 69715 h 83312"/>
                <a:gd name="connsiteX4" fmla="*/ 28669 w 55466"/>
                <a:gd name="connsiteY4" fmla="*/ 74708 h 83312"/>
                <a:gd name="connsiteX5" fmla="*/ 40235 w 55466"/>
                <a:gd name="connsiteY5" fmla="*/ 69715 h 83312"/>
                <a:gd name="connsiteX6" fmla="*/ 44538 w 55466"/>
                <a:gd name="connsiteY6" fmla="*/ 55998 h 83312"/>
                <a:gd name="connsiteX7" fmla="*/ 40235 w 55466"/>
                <a:gd name="connsiteY7" fmla="*/ 42280 h 83312"/>
                <a:gd name="connsiteX8" fmla="*/ 28669 w 55466"/>
                <a:gd name="connsiteY8" fmla="*/ 37274 h 83312"/>
                <a:gd name="connsiteX9" fmla="*/ 50248 w 55466"/>
                <a:gd name="connsiteY9" fmla="*/ 3227 h 83312"/>
                <a:gd name="connsiteX10" fmla="*/ 50248 w 55466"/>
                <a:gd name="connsiteY10" fmla="*/ 13120 h 83312"/>
                <a:gd name="connsiteX11" fmla="*/ 41962 w 55466"/>
                <a:gd name="connsiteY11" fmla="*/ 10158 h 83312"/>
                <a:gd name="connsiteX12" fmla="*/ 33729 w 55466"/>
                <a:gd name="connsiteY12" fmla="*/ 9136 h 83312"/>
                <a:gd name="connsiteX13" fmla="*/ 17276 w 55466"/>
                <a:gd name="connsiteY13" fmla="*/ 16400 h 83312"/>
                <a:gd name="connsiteX14" fmla="*/ 10809 w 55466"/>
                <a:gd name="connsiteY14" fmla="*/ 38350 h 83312"/>
                <a:gd name="connsiteX15" fmla="*/ 18777 w 55466"/>
                <a:gd name="connsiteY15" fmla="*/ 31192 h 83312"/>
                <a:gd name="connsiteX16" fmla="*/ 29320 w 55466"/>
                <a:gd name="connsiteY16" fmla="*/ 28669 h 83312"/>
                <a:gd name="connsiteX17" fmla="*/ 48415 w 55466"/>
                <a:gd name="connsiteY17" fmla="*/ 36039 h 83312"/>
                <a:gd name="connsiteX18" fmla="*/ 55466 w 55466"/>
                <a:gd name="connsiteY18" fmla="*/ 55998 h 83312"/>
                <a:gd name="connsiteX19" fmla="*/ 48150 w 55466"/>
                <a:gd name="connsiteY19" fmla="*/ 75836 h 83312"/>
                <a:gd name="connsiteX20" fmla="*/ 28669 w 55466"/>
                <a:gd name="connsiteY20" fmla="*/ 83313 h 83312"/>
                <a:gd name="connsiteX21" fmla="*/ 7370 w 55466"/>
                <a:gd name="connsiteY21" fmla="*/ 72663 h 83312"/>
                <a:gd name="connsiteX22" fmla="*/ 0 w 55466"/>
                <a:gd name="connsiteY22" fmla="*/ 41683 h 83312"/>
                <a:gd name="connsiteX23" fmla="*/ 9043 w 55466"/>
                <a:gd name="connsiteY23" fmla="*/ 11340 h 83312"/>
                <a:gd name="connsiteX24" fmla="*/ 33304 w 55466"/>
                <a:gd name="connsiteY24" fmla="*/ 0 h 83312"/>
                <a:gd name="connsiteX25" fmla="*/ 41523 w 55466"/>
                <a:gd name="connsiteY25" fmla="*/ 797 h 83312"/>
                <a:gd name="connsiteX26" fmla="*/ 50248 w 55466"/>
                <a:gd name="connsiteY26" fmla="*/ 3227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66" h="83312">
                  <a:moveTo>
                    <a:pt x="28669" y="37274"/>
                  </a:moveTo>
                  <a:cubicBezTo>
                    <a:pt x="23796" y="37274"/>
                    <a:pt x="19919" y="38947"/>
                    <a:pt x="17050" y="42280"/>
                  </a:cubicBezTo>
                  <a:cubicBezTo>
                    <a:pt x="14222" y="45613"/>
                    <a:pt x="12801" y="50181"/>
                    <a:pt x="12801" y="55998"/>
                  </a:cubicBezTo>
                  <a:cubicBezTo>
                    <a:pt x="12801" y="61774"/>
                    <a:pt x="14222" y="66342"/>
                    <a:pt x="17050" y="69715"/>
                  </a:cubicBezTo>
                  <a:cubicBezTo>
                    <a:pt x="19919" y="73048"/>
                    <a:pt x="23796" y="74708"/>
                    <a:pt x="28669" y="74708"/>
                  </a:cubicBezTo>
                  <a:cubicBezTo>
                    <a:pt x="33543" y="74708"/>
                    <a:pt x="37407" y="73048"/>
                    <a:pt x="40235" y="69715"/>
                  </a:cubicBezTo>
                  <a:cubicBezTo>
                    <a:pt x="43104" y="66342"/>
                    <a:pt x="44538" y="61774"/>
                    <a:pt x="44538" y="55998"/>
                  </a:cubicBezTo>
                  <a:cubicBezTo>
                    <a:pt x="44538" y="50181"/>
                    <a:pt x="43104" y="45613"/>
                    <a:pt x="40235" y="42280"/>
                  </a:cubicBezTo>
                  <a:cubicBezTo>
                    <a:pt x="37407" y="38947"/>
                    <a:pt x="33543" y="37274"/>
                    <a:pt x="28669" y="37274"/>
                  </a:cubicBezTo>
                  <a:moveTo>
                    <a:pt x="50248" y="3227"/>
                  </a:moveTo>
                  <a:lnTo>
                    <a:pt x="50248" y="13120"/>
                  </a:lnTo>
                  <a:cubicBezTo>
                    <a:pt x="47526" y="11832"/>
                    <a:pt x="44764" y="10836"/>
                    <a:pt x="41962" y="10158"/>
                  </a:cubicBezTo>
                  <a:cubicBezTo>
                    <a:pt x="39200" y="9481"/>
                    <a:pt x="36451" y="9136"/>
                    <a:pt x="33729" y="9136"/>
                  </a:cubicBezTo>
                  <a:cubicBezTo>
                    <a:pt x="26558" y="9136"/>
                    <a:pt x="21074" y="11553"/>
                    <a:pt x="17276" y="16400"/>
                  </a:cubicBezTo>
                  <a:cubicBezTo>
                    <a:pt x="13505" y="21246"/>
                    <a:pt x="11354" y="28563"/>
                    <a:pt x="10809" y="38350"/>
                  </a:cubicBezTo>
                  <a:cubicBezTo>
                    <a:pt x="12920" y="35229"/>
                    <a:pt x="15576" y="32839"/>
                    <a:pt x="18777" y="31192"/>
                  </a:cubicBezTo>
                  <a:cubicBezTo>
                    <a:pt x="21964" y="29506"/>
                    <a:pt x="25482" y="28669"/>
                    <a:pt x="29320" y="28669"/>
                  </a:cubicBezTo>
                  <a:cubicBezTo>
                    <a:pt x="37380" y="28669"/>
                    <a:pt x="43754" y="31126"/>
                    <a:pt x="48415" y="36039"/>
                  </a:cubicBezTo>
                  <a:cubicBezTo>
                    <a:pt x="53116" y="40913"/>
                    <a:pt x="55466" y="47565"/>
                    <a:pt x="55466" y="55998"/>
                  </a:cubicBezTo>
                  <a:cubicBezTo>
                    <a:pt x="55466" y="64244"/>
                    <a:pt x="53023" y="70857"/>
                    <a:pt x="48150" y="75836"/>
                  </a:cubicBezTo>
                  <a:cubicBezTo>
                    <a:pt x="43276" y="80816"/>
                    <a:pt x="36783" y="83313"/>
                    <a:pt x="28669" y="83313"/>
                  </a:cubicBezTo>
                  <a:cubicBezTo>
                    <a:pt x="19387" y="83313"/>
                    <a:pt x="12283" y="79767"/>
                    <a:pt x="7370" y="72663"/>
                  </a:cubicBezTo>
                  <a:cubicBezTo>
                    <a:pt x="2457" y="65532"/>
                    <a:pt x="0" y="55201"/>
                    <a:pt x="0" y="41683"/>
                  </a:cubicBezTo>
                  <a:cubicBezTo>
                    <a:pt x="0" y="28988"/>
                    <a:pt x="3014" y="18869"/>
                    <a:pt x="9043" y="11340"/>
                  </a:cubicBezTo>
                  <a:cubicBezTo>
                    <a:pt x="15058" y="3784"/>
                    <a:pt x="23145" y="0"/>
                    <a:pt x="33304" y="0"/>
                  </a:cubicBezTo>
                  <a:cubicBezTo>
                    <a:pt x="36026" y="0"/>
                    <a:pt x="38775" y="266"/>
                    <a:pt x="41523" y="797"/>
                  </a:cubicBezTo>
                  <a:cubicBezTo>
                    <a:pt x="44325" y="1341"/>
                    <a:pt x="47233" y="2151"/>
                    <a:pt x="50248" y="322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81370DC-19BC-D439-621F-5C3E34A15800}"/>
                </a:ext>
              </a:extLst>
            </p:cNvPr>
            <p:cNvSpPr/>
            <p:nvPr/>
          </p:nvSpPr>
          <p:spPr>
            <a:xfrm>
              <a:off x="3057910" y="4788652"/>
              <a:ext cx="55519" cy="83312"/>
            </a:xfrm>
            <a:custGeom>
              <a:avLst/>
              <a:gdLst>
                <a:gd name="connsiteX0" fmla="*/ 27767 w 55519"/>
                <a:gd name="connsiteY0" fmla="*/ 8605 h 83312"/>
                <a:gd name="connsiteX1" fmla="*/ 15125 w 55519"/>
                <a:gd name="connsiteY1" fmla="*/ 16891 h 83312"/>
                <a:gd name="connsiteX2" fmla="*/ 10929 w 55519"/>
                <a:gd name="connsiteY2" fmla="*/ 41683 h 83312"/>
                <a:gd name="connsiteX3" fmla="*/ 15125 w 55519"/>
                <a:gd name="connsiteY3" fmla="*/ 66488 h 83312"/>
                <a:gd name="connsiteX4" fmla="*/ 27767 w 55519"/>
                <a:gd name="connsiteY4" fmla="*/ 74708 h 83312"/>
                <a:gd name="connsiteX5" fmla="*/ 40408 w 55519"/>
                <a:gd name="connsiteY5" fmla="*/ 66488 h 83312"/>
                <a:gd name="connsiteX6" fmla="*/ 44657 w 55519"/>
                <a:gd name="connsiteY6" fmla="*/ 41683 h 83312"/>
                <a:gd name="connsiteX7" fmla="*/ 40408 w 55519"/>
                <a:gd name="connsiteY7" fmla="*/ 16891 h 83312"/>
                <a:gd name="connsiteX8" fmla="*/ 27767 w 55519"/>
                <a:gd name="connsiteY8" fmla="*/ 8605 h 83312"/>
                <a:gd name="connsiteX9" fmla="*/ 27767 w 55519"/>
                <a:gd name="connsiteY9" fmla="*/ 0 h 83312"/>
                <a:gd name="connsiteX10" fmla="*/ 48362 w 55519"/>
                <a:gd name="connsiteY10" fmla="*/ 10703 h 83312"/>
                <a:gd name="connsiteX11" fmla="*/ 55520 w 55519"/>
                <a:gd name="connsiteY11" fmla="*/ 41683 h 83312"/>
                <a:gd name="connsiteX12" fmla="*/ 48362 w 55519"/>
                <a:gd name="connsiteY12" fmla="*/ 72663 h 83312"/>
                <a:gd name="connsiteX13" fmla="*/ 27767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67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67" y="8605"/>
                  </a:moveTo>
                  <a:cubicBezTo>
                    <a:pt x="22176" y="8605"/>
                    <a:pt x="17953" y="11367"/>
                    <a:pt x="15125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25" y="66488"/>
                  </a:cubicBezTo>
                  <a:cubicBezTo>
                    <a:pt x="17953" y="71972"/>
                    <a:pt x="22176" y="74708"/>
                    <a:pt x="27767" y="74708"/>
                  </a:cubicBezTo>
                  <a:cubicBezTo>
                    <a:pt x="33397" y="74708"/>
                    <a:pt x="37606" y="71972"/>
                    <a:pt x="40408" y="66488"/>
                  </a:cubicBezTo>
                  <a:cubicBezTo>
                    <a:pt x="43237" y="60964"/>
                    <a:pt x="44657" y="52691"/>
                    <a:pt x="44657" y="41683"/>
                  </a:cubicBezTo>
                  <a:cubicBezTo>
                    <a:pt x="44657" y="30635"/>
                    <a:pt x="43237" y="22375"/>
                    <a:pt x="40408" y="16891"/>
                  </a:cubicBezTo>
                  <a:cubicBezTo>
                    <a:pt x="37606" y="11367"/>
                    <a:pt x="33397" y="8605"/>
                    <a:pt x="27767" y="8605"/>
                  </a:cubicBezTo>
                  <a:moveTo>
                    <a:pt x="27767" y="0"/>
                  </a:moveTo>
                  <a:cubicBezTo>
                    <a:pt x="36757" y="0"/>
                    <a:pt x="43622" y="3572"/>
                    <a:pt x="48362" y="10703"/>
                  </a:cubicBezTo>
                  <a:cubicBezTo>
                    <a:pt x="53129" y="17807"/>
                    <a:pt x="55520" y="28125"/>
                    <a:pt x="55520" y="41683"/>
                  </a:cubicBezTo>
                  <a:cubicBezTo>
                    <a:pt x="55520" y="55201"/>
                    <a:pt x="53129" y="65532"/>
                    <a:pt x="48362" y="72663"/>
                  </a:cubicBezTo>
                  <a:cubicBezTo>
                    <a:pt x="43622" y="79767"/>
                    <a:pt x="36757" y="83313"/>
                    <a:pt x="27767" y="83313"/>
                  </a:cubicBezTo>
                  <a:cubicBezTo>
                    <a:pt x="18763" y="83313"/>
                    <a:pt x="11872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2" y="3572"/>
                    <a:pt x="18763" y="0"/>
                    <a:pt x="2776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EB8A43-7FEC-E3C1-8A57-7D18D6A2DA81}"/>
                </a:ext>
              </a:extLst>
            </p:cNvPr>
            <p:cNvSpPr/>
            <p:nvPr/>
          </p:nvSpPr>
          <p:spPr>
            <a:xfrm>
              <a:off x="3132525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4 w 11353"/>
                <a:gd name="connsiteY1" fmla="*/ 0 h 13663"/>
                <a:gd name="connsiteX2" fmla="*/ 11354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4" y="0"/>
                  </a:lnTo>
                  <a:lnTo>
                    <a:pt x="11354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CDFAB0D-0914-8E0D-DAD7-00616CB25EC9}"/>
                </a:ext>
              </a:extLst>
            </p:cNvPr>
            <p:cNvSpPr/>
            <p:nvPr/>
          </p:nvSpPr>
          <p:spPr>
            <a:xfrm>
              <a:off x="3163239" y="4788652"/>
              <a:ext cx="55081" cy="83312"/>
            </a:xfrm>
            <a:custGeom>
              <a:avLst/>
              <a:gdLst>
                <a:gd name="connsiteX0" fmla="*/ 27541 w 55081"/>
                <a:gd name="connsiteY0" fmla="*/ 43622 h 83312"/>
                <a:gd name="connsiteX1" fmla="*/ 15337 w 55081"/>
                <a:gd name="connsiteY1" fmla="*/ 47765 h 83312"/>
                <a:gd name="connsiteX2" fmla="*/ 10915 w 55081"/>
                <a:gd name="connsiteY2" fmla="*/ 59171 h 83312"/>
                <a:gd name="connsiteX3" fmla="*/ 15337 w 55081"/>
                <a:gd name="connsiteY3" fmla="*/ 70565 h 83312"/>
                <a:gd name="connsiteX4" fmla="*/ 27541 w 55081"/>
                <a:gd name="connsiteY4" fmla="*/ 74708 h 83312"/>
                <a:gd name="connsiteX5" fmla="*/ 39757 w 55081"/>
                <a:gd name="connsiteY5" fmla="*/ 70565 h 83312"/>
                <a:gd name="connsiteX6" fmla="*/ 44219 w 55081"/>
                <a:gd name="connsiteY6" fmla="*/ 59171 h 83312"/>
                <a:gd name="connsiteX7" fmla="*/ 39757 w 55081"/>
                <a:gd name="connsiteY7" fmla="*/ 47765 h 83312"/>
                <a:gd name="connsiteX8" fmla="*/ 27541 w 55081"/>
                <a:gd name="connsiteY8" fmla="*/ 43622 h 83312"/>
                <a:gd name="connsiteX9" fmla="*/ 16679 w 55081"/>
                <a:gd name="connsiteY9" fmla="*/ 39000 h 83312"/>
                <a:gd name="connsiteX10" fmla="*/ 5750 w 55081"/>
                <a:gd name="connsiteY10" fmla="*/ 32480 h 83312"/>
                <a:gd name="connsiteX11" fmla="*/ 1886 w 55081"/>
                <a:gd name="connsiteY11" fmla="*/ 20808 h 83312"/>
                <a:gd name="connsiteX12" fmla="*/ 8711 w 55081"/>
                <a:gd name="connsiteY12" fmla="*/ 5590 h 83312"/>
                <a:gd name="connsiteX13" fmla="*/ 27541 w 55081"/>
                <a:gd name="connsiteY13" fmla="*/ 0 h 83312"/>
                <a:gd name="connsiteX14" fmla="*/ 46371 w 55081"/>
                <a:gd name="connsiteY14" fmla="*/ 5590 h 83312"/>
                <a:gd name="connsiteX15" fmla="*/ 53196 w 55081"/>
                <a:gd name="connsiteY15" fmla="*/ 20808 h 83312"/>
                <a:gd name="connsiteX16" fmla="*/ 49279 w 55081"/>
                <a:gd name="connsiteY16" fmla="*/ 32480 h 83312"/>
                <a:gd name="connsiteX17" fmla="*/ 38456 w 55081"/>
                <a:gd name="connsiteY17" fmla="*/ 39000 h 83312"/>
                <a:gd name="connsiteX18" fmla="*/ 50673 w 55081"/>
                <a:gd name="connsiteY18" fmla="*/ 46145 h 83312"/>
                <a:gd name="connsiteX19" fmla="*/ 55081 w 55081"/>
                <a:gd name="connsiteY19" fmla="*/ 59171 h 83312"/>
                <a:gd name="connsiteX20" fmla="*/ 47924 w 55081"/>
                <a:gd name="connsiteY20" fmla="*/ 77085 h 83312"/>
                <a:gd name="connsiteX21" fmla="*/ 27541 w 55081"/>
                <a:gd name="connsiteY21" fmla="*/ 83313 h 83312"/>
                <a:gd name="connsiteX22" fmla="*/ 7104 w 55081"/>
                <a:gd name="connsiteY22" fmla="*/ 77085 h 83312"/>
                <a:gd name="connsiteX23" fmla="*/ 0 w 55081"/>
                <a:gd name="connsiteY23" fmla="*/ 59171 h 83312"/>
                <a:gd name="connsiteX24" fmla="*/ 4409 w 55081"/>
                <a:gd name="connsiteY24" fmla="*/ 46145 h 83312"/>
                <a:gd name="connsiteX25" fmla="*/ 16679 w 55081"/>
                <a:gd name="connsiteY25" fmla="*/ 39000 h 83312"/>
                <a:gd name="connsiteX26" fmla="*/ 12695 w 55081"/>
                <a:gd name="connsiteY26" fmla="*/ 21831 h 83312"/>
                <a:gd name="connsiteX27" fmla="*/ 16572 w 55081"/>
                <a:gd name="connsiteY27" fmla="*/ 31564 h 83312"/>
                <a:gd name="connsiteX28" fmla="*/ 27541 w 55081"/>
                <a:gd name="connsiteY28" fmla="*/ 35070 h 83312"/>
                <a:gd name="connsiteX29" fmla="*/ 38456 w 55081"/>
                <a:gd name="connsiteY29" fmla="*/ 31564 h 83312"/>
                <a:gd name="connsiteX30" fmla="*/ 42440 w 55081"/>
                <a:gd name="connsiteY30" fmla="*/ 21831 h 83312"/>
                <a:gd name="connsiteX31" fmla="*/ 38456 w 55081"/>
                <a:gd name="connsiteY31" fmla="*/ 12097 h 83312"/>
                <a:gd name="connsiteX32" fmla="*/ 27541 w 55081"/>
                <a:gd name="connsiteY32" fmla="*/ 8605 h 83312"/>
                <a:gd name="connsiteX33" fmla="*/ 16572 w 55081"/>
                <a:gd name="connsiteY33" fmla="*/ 12097 h 83312"/>
                <a:gd name="connsiteX34" fmla="*/ 12695 w 55081"/>
                <a:gd name="connsiteY34" fmla="*/ 21831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5081" h="83312">
                  <a:moveTo>
                    <a:pt x="27541" y="43622"/>
                  </a:moveTo>
                  <a:cubicBezTo>
                    <a:pt x="22375" y="43622"/>
                    <a:pt x="18312" y="45003"/>
                    <a:pt x="15337" y="47765"/>
                  </a:cubicBezTo>
                  <a:cubicBezTo>
                    <a:pt x="12389" y="50527"/>
                    <a:pt x="10915" y="54324"/>
                    <a:pt x="10915" y="59171"/>
                  </a:cubicBezTo>
                  <a:cubicBezTo>
                    <a:pt x="10915" y="64005"/>
                    <a:pt x="12389" y="67803"/>
                    <a:pt x="15337" y="70565"/>
                  </a:cubicBezTo>
                  <a:cubicBezTo>
                    <a:pt x="18312" y="73327"/>
                    <a:pt x="22375" y="74708"/>
                    <a:pt x="27541" y="74708"/>
                  </a:cubicBezTo>
                  <a:cubicBezTo>
                    <a:pt x="32706" y="74708"/>
                    <a:pt x="36770" y="73327"/>
                    <a:pt x="39757" y="70565"/>
                  </a:cubicBezTo>
                  <a:cubicBezTo>
                    <a:pt x="42732" y="67763"/>
                    <a:pt x="44219" y="63965"/>
                    <a:pt x="44219" y="59171"/>
                  </a:cubicBezTo>
                  <a:cubicBezTo>
                    <a:pt x="44219" y="54324"/>
                    <a:pt x="42732" y="50527"/>
                    <a:pt x="39757" y="47765"/>
                  </a:cubicBezTo>
                  <a:cubicBezTo>
                    <a:pt x="36809" y="45003"/>
                    <a:pt x="32733" y="43622"/>
                    <a:pt x="27541" y="43622"/>
                  </a:cubicBezTo>
                  <a:moveTo>
                    <a:pt x="16679" y="39000"/>
                  </a:moveTo>
                  <a:cubicBezTo>
                    <a:pt x="12018" y="37845"/>
                    <a:pt x="8366" y="35681"/>
                    <a:pt x="5750" y="32480"/>
                  </a:cubicBezTo>
                  <a:cubicBezTo>
                    <a:pt x="3174" y="29293"/>
                    <a:pt x="1886" y="25403"/>
                    <a:pt x="1886" y="20808"/>
                  </a:cubicBezTo>
                  <a:cubicBezTo>
                    <a:pt x="1886" y="14394"/>
                    <a:pt x="4156" y="9322"/>
                    <a:pt x="8711" y="5590"/>
                  </a:cubicBezTo>
                  <a:cubicBezTo>
                    <a:pt x="13306" y="1859"/>
                    <a:pt x="19587" y="0"/>
                    <a:pt x="27541" y="0"/>
                  </a:cubicBezTo>
                  <a:cubicBezTo>
                    <a:pt x="35535" y="0"/>
                    <a:pt x="41816" y="1859"/>
                    <a:pt x="46371" y="5590"/>
                  </a:cubicBezTo>
                  <a:cubicBezTo>
                    <a:pt x="50925" y="9322"/>
                    <a:pt x="53196" y="14394"/>
                    <a:pt x="53196" y="20808"/>
                  </a:cubicBezTo>
                  <a:cubicBezTo>
                    <a:pt x="53196" y="25403"/>
                    <a:pt x="51894" y="29293"/>
                    <a:pt x="49279" y="32480"/>
                  </a:cubicBezTo>
                  <a:cubicBezTo>
                    <a:pt x="46689" y="35681"/>
                    <a:pt x="43090" y="37845"/>
                    <a:pt x="38456" y="39000"/>
                  </a:cubicBezTo>
                  <a:cubicBezTo>
                    <a:pt x="43701" y="40209"/>
                    <a:pt x="47765" y="42599"/>
                    <a:pt x="50673" y="46145"/>
                  </a:cubicBezTo>
                  <a:cubicBezTo>
                    <a:pt x="53608" y="49690"/>
                    <a:pt x="55081" y="54032"/>
                    <a:pt x="55081" y="59171"/>
                  </a:cubicBezTo>
                  <a:cubicBezTo>
                    <a:pt x="55081" y="66953"/>
                    <a:pt x="52691" y="72928"/>
                    <a:pt x="47924" y="77085"/>
                  </a:cubicBezTo>
                  <a:cubicBezTo>
                    <a:pt x="43197" y="81241"/>
                    <a:pt x="36398" y="83313"/>
                    <a:pt x="27541" y="83313"/>
                  </a:cubicBezTo>
                  <a:cubicBezTo>
                    <a:pt x="18684" y="83313"/>
                    <a:pt x="11871" y="81241"/>
                    <a:pt x="7104" y="77085"/>
                  </a:cubicBezTo>
                  <a:cubicBezTo>
                    <a:pt x="2364" y="72928"/>
                    <a:pt x="0" y="66953"/>
                    <a:pt x="0" y="59171"/>
                  </a:cubicBezTo>
                  <a:cubicBezTo>
                    <a:pt x="0" y="54032"/>
                    <a:pt x="1474" y="49690"/>
                    <a:pt x="4409" y="46145"/>
                  </a:cubicBezTo>
                  <a:cubicBezTo>
                    <a:pt x="7343" y="42599"/>
                    <a:pt x="11433" y="40209"/>
                    <a:pt x="16679" y="39000"/>
                  </a:cubicBezTo>
                  <a:moveTo>
                    <a:pt x="12695" y="21831"/>
                  </a:moveTo>
                  <a:cubicBezTo>
                    <a:pt x="12695" y="25987"/>
                    <a:pt x="13983" y="29240"/>
                    <a:pt x="16572" y="31564"/>
                  </a:cubicBezTo>
                  <a:cubicBezTo>
                    <a:pt x="19188" y="33901"/>
                    <a:pt x="22840" y="35070"/>
                    <a:pt x="27541" y="35070"/>
                  </a:cubicBezTo>
                  <a:cubicBezTo>
                    <a:pt x="32202" y="35070"/>
                    <a:pt x="35840" y="33901"/>
                    <a:pt x="38456" y="31564"/>
                  </a:cubicBezTo>
                  <a:cubicBezTo>
                    <a:pt x="41112" y="29240"/>
                    <a:pt x="42440" y="25987"/>
                    <a:pt x="42440" y="21831"/>
                  </a:cubicBezTo>
                  <a:cubicBezTo>
                    <a:pt x="42440" y="17674"/>
                    <a:pt x="41112" y="14421"/>
                    <a:pt x="38456" y="12097"/>
                  </a:cubicBezTo>
                  <a:cubicBezTo>
                    <a:pt x="35840" y="9773"/>
                    <a:pt x="32202" y="8605"/>
                    <a:pt x="27541" y="8605"/>
                  </a:cubicBezTo>
                  <a:cubicBezTo>
                    <a:pt x="22840" y="8605"/>
                    <a:pt x="19188" y="9773"/>
                    <a:pt x="16572" y="12097"/>
                  </a:cubicBezTo>
                  <a:cubicBezTo>
                    <a:pt x="13983" y="14421"/>
                    <a:pt x="12695" y="17674"/>
                    <a:pt x="12695" y="21831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FC4DF6C-66AE-24A7-BC4E-D4FA9389993E}"/>
                </a:ext>
              </a:extLst>
            </p:cNvPr>
            <p:cNvSpPr/>
            <p:nvPr/>
          </p:nvSpPr>
          <p:spPr>
            <a:xfrm>
              <a:off x="1935209" y="4925838"/>
              <a:ext cx="69037" cy="83790"/>
            </a:xfrm>
            <a:custGeom>
              <a:avLst/>
              <a:gdLst>
                <a:gd name="connsiteX0" fmla="*/ 69038 w 69037"/>
                <a:gd name="connsiteY0" fmla="*/ 38071 h 83790"/>
                <a:gd name="connsiteX1" fmla="*/ 65253 w 69037"/>
                <a:gd name="connsiteY1" fmla="*/ 50699 h 83790"/>
                <a:gd name="connsiteX2" fmla="*/ 55798 w 69037"/>
                <a:gd name="connsiteY2" fmla="*/ 57724 h 83790"/>
                <a:gd name="connsiteX3" fmla="*/ 48322 w 69037"/>
                <a:gd name="connsiteY3" fmla="*/ 55174 h 83790"/>
                <a:gd name="connsiteX4" fmla="*/ 44352 w 69037"/>
                <a:gd name="connsiteY4" fmla="*/ 48389 h 83790"/>
                <a:gd name="connsiteX5" fmla="*/ 41550 w 69037"/>
                <a:gd name="connsiteY5" fmla="*/ 51443 h 83790"/>
                <a:gd name="connsiteX6" fmla="*/ 38190 w 69037"/>
                <a:gd name="connsiteY6" fmla="*/ 54298 h 83790"/>
                <a:gd name="connsiteX7" fmla="*/ 33277 w 69037"/>
                <a:gd name="connsiteY7" fmla="*/ 56861 h 83790"/>
                <a:gd name="connsiteX8" fmla="*/ 27421 w 69037"/>
                <a:gd name="connsiteY8" fmla="*/ 57724 h 83790"/>
                <a:gd name="connsiteX9" fmla="*/ 15045 w 69037"/>
                <a:gd name="connsiteY9" fmla="*/ 53740 h 83790"/>
                <a:gd name="connsiteX10" fmla="*/ 8020 w 69037"/>
                <a:gd name="connsiteY10" fmla="*/ 81122 h 83790"/>
                <a:gd name="connsiteX11" fmla="*/ 3599 w 69037"/>
                <a:gd name="connsiteY11" fmla="*/ 83791 h 83790"/>
                <a:gd name="connsiteX12" fmla="*/ 996 w 69037"/>
                <a:gd name="connsiteY12" fmla="*/ 82795 h 83790"/>
                <a:gd name="connsiteX13" fmla="*/ 0 w 69037"/>
                <a:gd name="connsiteY13" fmla="*/ 80365 h 83790"/>
                <a:gd name="connsiteX14" fmla="*/ 425 w 69037"/>
                <a:gd name="connsiteY14" fmla="*/ 78320 h 83790"/>
                <a:gd name="connsiteX15" fmla="*/ 18723 w 69037"/>
                <a:gd name="connsiteY15" fmla="*/ 4608 h 83790"/>
                <a:gd name="connsiteX16" fmla="*/ 20463 w 69037"/>
                <a:gd name="connsiteY16" fmla="*/ 1487 h 83790"/>
                <a:gd name="connsiteX17" fmla="*/ 22508 w 69037"/>
                <a:gd name="connsiteY17" fmla="*/ 186 h 83790"/>
                <a:gd name="connsiteX18" fmla="*/ 23822 w 69037"/>
                <a:gd name="connsiteY18" fmla="*/ 0 h 83790"/>
                <a:gd name="connsiteX19" fmla="*/ 26492 w 69037"/>
                <a:gd name="connsiteY19" fmla="*/ 930 h 83790"/>
                <a:gd name="connsiteX20" fmla="*/ 27554 w 69037"/>
                <a:gd name="connsiteY20" fmla="*/ 3426 h 83790"/>
                <a:gd name="connsiteX21" fmla="*/ 27182 w 69037"/>
                <a:gd name="connsiteY21" fmla="*/ 5099 h 83790"/>
                <a:gd name="connsiteX22" fmla="*/ 26372 w 69037"/>
                <a:gd name="connsiteY22" fmla="*/ 8578 h 83790"/>
                <a:gd name="connsiteX23" fmla="*/ 25628 w 69037"/>
                <a:gd name="connsiteY23" fmla="*/ 11566 h 83790"/>
                <a:gd name="connsiteX24" fmla="*/ 20277 w 69037"/>
                <a:gd name="connsiteY24" fmla="*/ 32972 h 83790"/>
                <a:gd name="connsiteX25" fmla="*/ 18471 w 69037"/>
                <a:gd name="connsiteY25" fmla="*/ 43794 h 83790"/>
                <a:gd name="connsiteX26" fmla="*/ 20835 w 69037"/>
                <a:gd name="connsiteY26" fmla="*/ 52001 h 83790"/>
                <a:gd name="connsiteX27" fmla="*/ 27926 w 69037"/>
                <a:gd name="connsiteY27" fmla="*/ 54869 h 83790"/>
                <a:gd name="connsiteX28" fmla="*/ 33583 w 69037"/>
                <a:gd name="connsiteY28" fmla="*/ 53687 h 83790"/>
                <a:gd name="connsiteX29" fmla="*/ 38190 w 69037"/>
                <a:gd name="connsiteY29" fmla="*/ 50753 h 83790"/>
                <a:gd name="connsiteX30" fmla="*/ 41550 w 69037"/>
                <a:gd name="connsiteY30" fmla="*/ 47273 h 83790"/>
                <a:gd name="connsiteX31" fmla="*/ 43728 w 69037"/>
                <a:gd name="connsiteY31" fmla="*/ 44232 h 83790"/>
                <a:gd name="connsiteX32" fmla="*/ 44471 w 69037"/>
                <a:gd name="connsiteY32" fmla="*/ 42665 h 83790"/>
                <a:gd name="connsiteX33" fmla="*/ 47765 w 69037"/>
                <a:gd name="connsiteY33" fmla="*/ 29665 h 83790"/>
                <a:gd name="connsiteX34" fmla="*/ 53807 w 69037"/>
                <a:gd name="connsiteY34" fmla="*/ 5843 h 83790"/>
                <a:gd name="connsiteX35" fmla="*/ 54856 w 69037"/>
                <a:gd name="connsiteY35" fmla="*/ 3360 h 83790"/>
                <a:gd name="connsiteX36" fmla="*/ 56476 w 69037"/>
                <a:gd name="connsiteY36" fmla="*/ 1926 h 83790"/>
                <a:gd name="connsiteX37" fmla="*/ 57843 w 69037"/>
                <a:gd name="connsiteY37" fmla="*/ 1487 h 83790"/>
                <a:gd name="connsiteX38" fmla="*/ 58773 w 69037"/>
                <a:gd name="connsiteY38" fmla="*/ 1368 h 83790"/>
                <a:gd name="connsiteX39" fmla="*/ 61389 w 69037"/>
                <a:gd name="connsiteY39" fmla="*/ 2297 h 83790"/>
                <a:gd name="connsiteX40" fmla="*/ 62451 w 69037"/>
                <a:gd name="connsiteY40" fmla="*/ 4847 h 83790"/>
                <a:gd name="connsiteX41" fmla="*/ 62079 w 69037"/>
                <a:gd name="connsiteY41" fmla="*/ 6653 h 83790"/>
                <a:gd name="connsiteX42" fmla="*/ 61269 w 69037"/>
                <a:gd name="connsiteY42" fmla="*/ 10198 h 83790"/>
                <a:gd name="connsiteX43" fmla="*/ 60526 w 69037"/>
                <a:gd name="connsiteY43" fmla="*/ 13372 h 83790"/>
                <a:gd name="connsiteX44" fmla="*/ 58348 w 69037"/>
                <a:gd name="connsiteY44" fmla="*/ 22017 h 83790"/>
                <a:gd name="connsiteX45" fmla="*/ 54803 w 69037"/>
                <a:gd name="connsiteY45" fmla="*/ 35774 h 83790"/>
                <a:gd name="connsiteX46" fmla="*/ 53992 w 69037"/>
                <a:gd name="connsiteY46" fmla="*/ 39186 h 83790"/>
                <a:gd name="connsiteX47" fmla="*/ 53116 w 69037"/>
                <a:gd name="connsiteY47" fmla="*/ 43170 h 83790"/>
                <a:gd name="connsiteX48" fmla="*/ 52492 w 69037"/>
                <a:gd name="connsiteY48" fmla="*/ 46277 h 83790"/>
                <a:gd name="connsiteX49" fmla="*/ 52253 w 69037"/>
                <a:gd name="connsiteY49" fmla="*/ 49013 h 83790"/>
                <a:gd name="connsiteX50" fmla="*/ 56104 w 69037"/>
                <a:gd name="connsiteY50" fmla="*/ 54869 h 83790"/>
                <a:gd name="connsiteX51" fmla="*/ 58906 w 69037"/>
                <a:gd name="connsiteY51" fmla="*/ 53993 h 83790"/>
                <a:gd name="connsiteX52" fmla="*/ 61083 w 69037"/>
                <a:gd name="connsiteY52" fmla="*/ 51748 h 83790"/>
                <a:gd name="connsiteX53" fmla="*/ 62889 w 69037"/>
                <a:gd name="connsiteY53" fmla="*/ 48203 h 83790"/>
                <a:gd name="connsiteX54" fmla="*/ 64377 w 69037"/>
                <a:gd name="connsiteY54" fmla="*/ 44047 h 83790"/>
                <a:gd name="connsiteX55" fmla="*/ 65744 w 69037"/>
                <a:gd name="connsiteY55" fmla="*/ 39120 h 83790"/>
                <a:gd name="connsiteX56" fmla="*/ 66368 w 69037"/>
                <a:gd name="connsiteY56" fmla="*/ 37261 h 83790"/>
                <a:gd name="connsiteX57" fmla="*/ 67550 w 69037"/>
                <a:gd name="connsiteY57" fmla="*/ 36823 h 83790"/>
                <a:gd name="connsiteX58" fmla="*/ 69038 w 69037"/>
                <a:gd name="connsiteY58" fmla="*/ 38071 h 8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9037" h="83790">
                  <a:moveTo>
                    <a:pt x="69038" y="38071"/>
                  </a:moveTo>
                  <a:cubicBezTo>
                    <a:pt x="67962" y="43422"/>
                    <a:pt x="66700" y="47632"/>
                    <a:pt x="65253" y="50699"/>
                  </a:cubicBezTo>
                  <a:cubicBezTo>
                    <a:pt x="62929" y="55387"/>
                    <a:pt x="59769" y="57724"/>
                    <a:pt x="55798" y="57724"/>
                  </a:cubicBezTo>
                  <a:cubicBezTo>
                    <a:pt x="52970" y="57724"/>
                    <a:pt x="50487" y="56874"/>
                    <a:pt x="48322" y="55174"/>
                  </a:cubicBezTo>
                  <a:cubicBezTo>
                    <a:pt x="46211" y="53475"/>
                    <a:pt x="44896" y="51217"/>
                    <a:pt x="44352" y="48389"/>
                  </a:cubicBezTo>
                  <a:cubicBezTo>
                    <a:pt x="43276" y="49677"/>
                    <a:pt x="42334" y="50699"/>
                    <a:pt x="41550" y="51443"/>
                  </a:cubicBezTo>
                  <a:cubicBezTo>
                    <a:pt x="40793" y="52187"/>
                    <a:pt x="39678" y="53143"/>
                    <a:pt x="38190" y="54298"/>
                  </a:cubicBezTo>
                  <a:cubicBezTo>
                    <a:pt x="36743" y="55427"/>
                    <a:pt x="35096" y="56276"/>
                    <a:pt x="33277" y="56861"/>
                  </a:cubicBezTo>
                  <a:cubicBezTo>
                    <a:pt x="31458" y="57432"/>
                    <a:pt x="29506" y="57724"/>
                    <a:pt x="27421" y="57724"/>
                  </a:cubicBezTo>
                  <a:cubicBezTo>
                    <a:pt x="22362" y="57724"/>
                    <a:pt x="18245" y="56396"/>
                    <a:pt x="15045" y="53740"/>
                  </a:cubicBezTo>
                  <a:cubicBezTo>
                    <a:pt x="10729" y="71122"/>
                    <a:pt x="8392" y="80245"/>
                    <a:pt x="8020" y="81122"/>
                  </a:cubicBezTo>
                  <a:cubicBezTo>
                    <a:pt x="6812" y="82901"/>
                    <a:pt x="5338" y="83791"/>
                    <a:pt x="3599" y="83791"/>
                  </a:cubicBezTo>
                  <a:cubicBezTo>
                    <a:pt x="2523" y="83791"/>
                    <a:pt x="1647" y="83459"/>
                    <a:pt x="996" y="82795"/>
                  </a:cubicBezTo>
                  <a:cubicBezTo>
                    <a:pt x="332" y="82171"/>
                    <a:pt x="0" y="81361"/>
                    <a:pt x="0" y="80365"/>
                  </a:cubicBezTo>
                  <a:cubicBezTo>
                    <a:pt x="40" y="80033"/>
                    <a:pt x="173" y="79355"/>
                    <a:pt x="425" y="78320"/>
                  </a:cubicBezTo>
                  <a:lnTo>
                    <a:pt x="18723" y="4608"/>
                  </a:lnTo>
                  <a:cubicBezTo>
                    <a:pt x="19055" y="3280"/>
                    <a:pt x="19626" y="2244"/>
                    <a:pt x="20463" y="1487"/>
                  </a:cubicBezTo>
                  <a:cubicBezTo>
                    <a:pt x="21326" y="704"/>
                    <a:pt x="22017" y="266"/>
                    <a:pt x="22508" y="186"/>
                  </a:cubicBezTo>
                  <a:cubicBezTo>
                    <a:pt x="23012" y="66"/>
                    <a:pt x="23451" y="0"/>
                    <a:pt x="23822" y="0"/>
                  </a:cubicBezTo>
                  <a:cubicBezTo>
                    <a:pt x="24938" y="0"/>
                    <a:pt x="25828" y="306"/>
                    <a:pt x="26492" y="930"/>
                  </a:cubicBezTo>
                  <a:cubicBezTo>
                    <a:pt x="27195" y="1514"/>
                    <a:pt x="27554" y="2350"/>
                    <a:pt x="27554" y="3426"/>
                  </a:cubicBezTo>
                  <a:cubicBezTo>
                    <a:pt x="27554" y="3585"/>
                    <a:pt x="27434" y="4143"/>
                    <a:pt x="27182" y="5099"/>
                  </a:cubicBezTo>
                  <a:cubicBezTo>
                    <a:pt x="26970" y="6015"/>
                    <a:pt x="26704" y="7171"/>
                    <a:pt x="26372" y="8578"/>
                  </a:cubicBezTo>
                  <a:cubicBezTo>
                    <a:pt x="26040" y="9946"/>
                    <a:pt x="25788" y="10942"/>
                    <a:pt x="25628" y="11566"/>
                  </a:cubicBezTo>
                  <a:lnTo>
                    <a:pt x="20277" y="32972"/>
                  </a:lnTo>
                  <a:cubicBezTo>
                    <a:pt x="19069" y="37858"/>
                    <a:pt x="18471" y="41470"/>
                    <a:pt x="18471" y="43794"/>
                  </a:cubicBezTo>
                  <a:cubicBezTo>
                    <a:pt x="18471" y="47313"/>
                    <a:pt x="19255" y="50049"/>
                    <a:pt x="20835" y="52001"/>
                  </a:cubicBezTo>
                  <a:cubicBezTo>
                    <a:pt x="22455" y="53913"/>
                    <a:pt x="24818" y="54869"/>
                    <a:pt x="27926" y="54869"/>
                  </a:cubicBezTo>
                  <a:cubicBezTo>
                    <a:pt x="29878" y="54869"/>
                    <a:pt x="31763" y="54471"/>
                    <a:pt x="33583" y="53687"/>
                  </a:cubicBezTo>
                  <a:cubicBezTo>
                    <a:pt x="35402" y="52851"/>
                    <a:pt x="36942" y="51881"/>
                    <a:pt x="38190" y="50753"/>
                  </a:cubicBezTo>
                  <a:cubicBezTo>
                    <a:pt x="39425" y="49637"/>
                    <a:pt x="40554" y="48482"/>
                    <a:pt x="41550" y="47273"/>
                  </a:cubicBezTo>
                  <a:cubicBezTo>
                    <a:pt x="42546" y="46038"/>
                    <a:pt x="43263" y="45016"/>
                    <a:pt x="43728" y="44232"/>
                  </a:cubicBezTo>
                  <a:cubicBezTo>
                    <a:pt x="44179" y="43396"/>
                    <a:pt x="44432" y="42878"/>
                    <a:pt x="44471" y="42665"/>
                  </a:cubicBezTo>
                  <a:lnTo>
                    <a:pt x="47765" y="29665"/>
                  </a:lnTo>
                  <a:lnTo>
                    <a:pt x="53807" y="5843"/>
                  </a:lnTo>
                  <a:cubicBezTo>
                    <a:pt x="54059" y="4847"/>
                    <a:pt x="54404" y="4024"/>
                    <a:pt x="54856" y="3360"/>
                  </a:cubicBezTo>
                  <a:cubicBezTo>
                    <a:pt x="55360" y="2656"/>
                    <a:pt x="55905" y="2178"/>
                    <a:pt x="56476" y="1926"/>
                  </a:cubicBezTo>
                  <a:cubicBezTo>
                    <a:pt x="57060" y="1673"/>
                    <a:pt x="57511" y="1527"/>
                    <a:pt x="57843" y="1487"/>
                  </a:cubicBezTo>
                  <a:cubicBezTo>
                    <a:pt x="58175" y="1408"/>
                    <a:pt x="58494" y="1368"/>
                    <a:pt x="58773" y="1368"/>
                  </a:cubicBezTo>
                  <a:cubicBezTo>
                    <a:pt x="59822" y="1368"/>
                    <a:pt x="60685" y="1673"/>
                    <a:pt x="61389" y="2297"/>
                  </a:cubicBezTo>
                  <a:cubicBezTo>
                    <a:pt x="62093" y="2921"/>
                    <a:pt x="62451" y="3771"/>
                    <a:pt x="62451" y="4847"/>
                  </a:cubicBezTo>
                  <a:cubicBezTo>
                    <a:pt x="62451" y="5059"/>
                    <a:pt x="62332" y="5657"/>
                    <a:pt x="62079" y="6653"/>
                  </a:cubicBezTo>
                  <a:cubicBezTo>
                    <a:pt x="61867" y="7609"/>
                    <a:pt x="61601" y="8791"/>
                    <a:pt x="61269" y="10198"/>
                  </a:cubicBezTo>
                  <a:cubicBezTo>
                    <a:pt x="60937" y="11566"/>
                    <a:pt x="60685" y="12628"/>
                    <a:pt x="60526" y="13372"/>
                  </a:cubicBezTo>
                  <a:cubicBezTo>
                    <a:pt x="59198" y="18591"/>
                    <a:pt x="58467" y="21472"/>
                    <a:pt x="58348" y="22017"/>
                  </a:cubicBezTo>
                  <a:lnTo>
                    <a:pt x="54803" y="35774"/>
                  </a:lnTo>
                  <a:cubicBezTo>
                    <a:pt x="54683" y="36305"/>
                    <a:pt x="54404" y="37447"/>
                    <a:pt x="53992" y="39186"/>
                  </a:cubicBezTo>
                  <a:cubicBezTo>
                    <a:pt x="53621" y="40926"/>
                    <a:pt x="53328" y="42254"/>
                    <a:pt x="53116" y="43170"/>
                  </a:cubicBezTo>
                  <a:cubicBezTo>
                    <a:pt x="52917" y="44033"/>
                    <a:pt x="52704" y="45069"/>
                    <a:pt x="52492" y="46277"/>
                  </a:cubicBezTo>
                  <a:cubicBezTo>
                    <a:pt x="52332" y="47433"/>
                    <a:pt x="52253" y="48349"/>
                    <a:pt x="52253" y="49013"/>
                  </a:cubicBezTo>
                  <a:cubicBezTo>
                    <a:pt x="52253" y="52917"/>
                    <a:pt x="53541" y="54869"/>
                    <a:pt x="56104" y="54869"/>
                  </a:cubicBezTo>
                  <a:cubicBezTo>
                    <a:pt x="57100" y="54869"/>
                    <a:pt x="58029" y="54577"/>
                    <a:pt x="58906" y="53993"/>
                  </a:cubicBezTo>
                  <a:cubicBezTo>
                    <a:pt x="59769" y="53368"/>
                    <a:pt x="60499" y="52625"/>
                    <a:pt x="61083" y="51748"/>
                  </a:cubicBezTo>
                  <a:cubicBezTo>
                    <a:pt x="61708" y="50885"/>
                    <a:pt x="62305" y="49703"/>
                    <a:pt x="62889" y="48203"/>
                  </a:cubicBezTo>
                  <a:cubicBezTo>
                    <a:pt x="63513" y="46676"/>
                    <a:pt x="64005" y="45282"/>
                    <a:pt x="64377" y="44047"/>
                  </a:cubicBezTo>
                  <a:cubicBezTo>
                    <a:pt x="64748" y="42759"/>
                    <a:pt x="65200" y="41112"/>
                    <a:pt x="65744" y="39120"/>
                  </a:cubicBezTo>
                  <a:cubicBezTo>
                    <a:pt x="65957" y="38177"/>
                    <a:pt x="66169" y="37553"/>
                    <a:pt x="66368" y="37261"/>
                  </a:cubicBezTo>
                  <a:cubicBezTo>
                    <a:pt x="66568" y="36969"/>
                    <a:pt x="66966" y="36823"/>
                    <a:pt x="67550" y="36823"/>
                  </a:cubicBezTo>
                  <a:cubicBezTo>
                    <a:pt x="68546" y="36823"/>
                    <a:pt x="69038" y="37234"/>
                    <a:pt x="69038" y="38071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EC7BD4D-BD9D-5ACB-FF78-A777AAEBD5ED}"/>
                </a:ext>
              </a:extLst>
            </p:cNvPr>
            <p:cNvSpPr/>
            <p:nvPr/>
          </p:nvSpPr>
          <p:spPr>
            <a:xfrm>
              <a:off x="642691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2120351-2421-D212-C05B-BAD6527B8F10}"/>
                </a:ext>
              </a:extLst>
            </p:cNvPr>
            <p:cNvSpPr/>
            <p:nvPr/>
          </p:nvSpPr>
          <p:spPr>
            <a:xfrm>
              <a:off x="642691" y="4475533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0D0262A-E14E-E01B-DF67-0DE606D8F8B3}"/>
                </a:ext>
              </a:extLst>
            </p:cNvPr>
            <p:cNvSpPr/>
            <p:nvPr/>
          </p:nvSpPr>
          <p:spPr>
            <a:xfrm>
              <a:off x="642691" y="3752988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6FAE348-7DC5-1966-57A8-AA25651D08AA}"/>
                </a:ext>
              </a:extLst>
            </p:cNvPr>
            <p:cNvSpPr/>
            <p:nvPr/>
          </p:nvSpPr>
          <p:spPr>
            <a:xfrm>
              <a:off x="642691" y="3030446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10721FB-453B-91DB-CF5A-03AAB5D7913B}"/>
                </a:ext>
              </a:extLst>
            </p:cNvPr>
            <p:cNvSpPr/>
            <p:nvPr/>
          </p:nvSpPr>
          <p:spPr>
            <a:xfrm>
              <a:off x="360620" y="4450356"/>
              <a:ext cx="47820" cy="80311"/>
            </a:xfrm>
            <a:custGeom>
              <a:avLst/>
              <a:gdLst>
                <a:gd name="connsiteX0" fmla="*/ 1560 w 47820"/>
                <a:gd name="connsiteY0" fmla="*/ 71162 h 80311"/>
                <a:gd name="connsiteX1" fmla="*/ 19312 w 47820"/>
                <a:gd name="connsiteY1" fmla="*/ 71162 h 80311"/>
                <a:gd name="connsiteX2" fmla="*/ 19312 w 47820"/>
                <a:gd name="connsiteY2" fmla="*/ 9893 h 80311"/>
                <a:gd name="connsiteX3" fmla="*/ 0 w 47820"/>
                <a:gd name="connsiteY3" fmla="*/ 13770 h 80311"/>
                <a:gd name="connsiteX4" fmla="*/ 0 w 47820"/>
                <a:gd name="connsiteY4" fmla="*/ 3878 h 80311"/>
                <a:gd name="connsiteX5" fmla="*/ 19204 w 47820"/>
                <a:gd name="connsiteY5" fmla="*/ 0 h 80311"/>
                <a:gd name="connsiteX6" fmla="*/ 30069 w 47820"/>
                <a:gd name="connsiteY6" fmla="*/ 0 h 80311"/>
                <a:gd name="connsiteX7" fmla="*/ 30069 w 47820"/>
                <a:gd name="connsiteY7" fmla="*/ 71162 h 80311"/>
                <a:gd name="connsiteX8" fmla="*/ 47820 w 47820"/>
                <a:gd name="connsiteY8" fmla="*/ 71162 h 80311"/>
                <a:gd name="connsiteX9" fmla="*/ 47820 w 47820"/>
                <a:gd name="connsiteY9" fmla="*/ 80311 h 80311"/>
                <a:gd name="connsiteX10" fmla="*/ 1560 w 47820"/>
                <a:gd name="connsiteY10" fmla="*/ 80311 h 80311"/>
                <a:gd name="connsiteX11" fmla="*/ 1560 w 47820"/>
                <a:gd name="connsiteY11" fmla="*/ 71162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0" h="80311">
                  <a:moveTo>
                    <a:pt x="1560" y="71162"/>
                  </a:moveTo>
                  <a:lnTo>
                    <a:pt x="19312" y="71162"/>
                  </a:lnTo>
                  <a:lnTo>
                    <a:pt x="19312" y="9893"/>
                  </a:lnTo>
                  <a:lnTo>
                    <a:pt x="0" y="13770"/>
                  </a:lnTo>
                  <a:lnTo>
                    <a:pt x="0" y="3878"/>
                  </a:lnTo>
                  <a:lnTo>
                    <a:pt x="19204" y="0"/>
                  </a:lnTo>
                  <a:lnTo>
                    <a:pt x="30069" y="0"/>
                  </a:lnTo>
                  <a:lnTo>
                    <a:pt x="30069" y="71162"/>
                  </a:lnTo>
                  <a:lnTo>
                    <a:pt x="47820" y="71162"/>
                  </a:lnTo>
                  <a:lnTo>
                    <a:pt x="47820" y="80311"/>
                  </a:lnTo>
                  <a:lnTo>
                    <a:pt x="1560" y="80311"/>
                  </a:lnTo>
                  <a:lnTo>
                    <a:pt x="1560" y="71162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D59F2F3-8512-4273-6C99-AD431C9C02DB}"/>
                </a:ext>
              </a:extLst>
            </p:cNvPr>
            <p:cNvSpPr/>
            <p:nvPr/>
          </p:nvSpPr>
          <p:spPr>
            <a:xfrm>
              <a:off x="425869" y="4448909"/>
              <a:ext cx="55514" cy="83325"/>
            </a:xfrm>
            <a:custGeom>
              <a:avLst/>
              <a:gdLst>
                <a:gd name="connsiteX0" fmla="*/ 27757 w 55514"/>
                <a:gd name="connsiteY0" fmla="*/ 8605 h 83325"/>
                <a:gd name="connsiteX1" fmla="*/ 15115 w 55514"/>
                <a:gd name="connsiteY1" fmla="*/ 16891 h 83325"/>
                <a:gd name="connsiteX2" fmla="*/ 10921 w 55514"/>
                <a:gd name="connsiteY2" fmla="*/ 41683 h 83325"/>
                <a:gd name="connsiteX3" fmla="*/ 15115 w 55514"/>
                <a:gd name="connsiteY3" fmla="*/ 66488 h 83325"/>
                <a:gd name="connsiteX4" fmla="*/ 27757 w 55514"/>
                <a:gd name="connsiteY4" fmla="*/ 74708 h 83325"/>
                <a:gd name="connsiteX5" fmla="*/ 40399 w 55514"/>
                <a:gd name="connsiteY5" fmla="*/ 66488 h 83325"/>
                <a:gd name="connsiteX6" fmla="*/ 44648 w 55514"/>
                <a:gd name="connsiteY6" fmla="*/ 41683 h 83325"/>
                <a:gd name="connsiteX7" fmla="*/ 40399 w 55514"/>
                <a:gd name="connsiteY7" fmla="*/ 16891 h 83325"/>
                <a:gd name="connsiteX8" fmla="*/ 27757 w 55514"/>
                <a:gd name="connsiteY8" fmla="*/ 8605 h 83325"/>
                <a:gd name="connsiteX9" fmla="*/ 27757 w 55514"/>
                <a:gd name="connsiteY9" fmla="*/ 0 h 83325"/>
                <a:gd name="connsiteX10" fmla="*/ 48360 w 55514"/>
                <a:gd name="connsiteY10" fmla="*/ 10703 h 83325"/>
                <a:gd name="connsiteX11" fmla="*/ 55514 w 55514"/>
                <a:gd name="connsiteY11" fmla="*/ 41683 h 83325"/>
                <a:gd name="connsiteX12" fmla="*/ 48360 w 55514"/>
                <a:gd name="connsiteY12" fmla="*/ 72663 h 83325"/>
                <a:gd name="connsiteX13" fmla="*/ 27757 w 55514"/>
                <a:gd name="connsiteY13" fmla="*/ 83326 h 83325"/>
                <a:gd name="connsiteX14" fmla="*/ 7100 w 55514"/>
                <a:gd name="connsiteY14" fmla="*/ 72663 h 83325"/>
                <a:gd name="connsiteX15" fmla="*/ 0 w 55514"/>
                <a:gd name="connsiteY15" fmla="*/ 41683 h 83325"/>
                <a:gd name="connsiteX16" fmla="*/ 7100 w 55514"/>
                <a:gd name="connsiteY16" fmla="*/ 10703 h 83325"/>
                <a:gd name="connsiteX17" fmla="*/ 27757 w 55514"/>
                <a:gd name="connsiteY17" fmla="*/ 0 h 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4" h="83325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9" y="22375"/>
                    <a:pt x="10921" y="30635"/>
                    <a:pt x="10921" y="41683"/>
                  </a:cubicBezTo>
                  <a:cubicBezTo>
                    <a:pt x="10921" y="52691"/>
                    <a:pt x="12319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9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9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9" y="17807"/>
                    <a:pt x="55514" y="28125"/>
                    <a:pt x="55514" y="41683"/>
                  </a:cubicBezTo>
                  <a:cubicBezTo>
                    <a:pt x="55514" y="55201"/>
                    <a:pt x="53129" y="65532"/>
                    <a:pt x="48360" y="72663"/>
                  </a:cubicBezTo>
                  <a:cubicBezTo>
                    <a:pt x="43626" y="79767"/>
                    <a:pt x="36759" y="83326"/>
                    <a:pt x="27757" y="83326"/>
                  </a:cubicBezTo>
                  <a:cubicBezTo>
                    <a:pt x="18755" y="83326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61314AE-F47D-4EDA-B51C-3F4BC964F31A}"/>
                </a:ext>
              </a:extLst>
            </p:cNvPr>
            <p:cNvSpPr/>
            <p:nvPr/>
          </p:nvSpPr>
          <p:spPr>
            <a:xfrm>
              <a:off x="481383" y="4435191"/>
              <a:ext cx="56030" cy="7436"/>
            </a:xfrm>
            <a:custGeom>
              <a:avLst/>
              <a:gdLst>
                <a:gd name="connsiteX0" fmla="*/ 0 w 56030"/>
                <a:gd name="connsiteY0" fmla="*/ 0 h 7436"/>
                <a:gd name="connsiteX1" fmla="*/ 56031 w 56030"/>
                <a:gd name="connsiteY1" fmla="*/ 0 h 7436"/>
                <a:gd name="connsiteX2" fmla="*/ 56031 w 56030"/>
                <a:gd name="connsiteY2" fmla="*/ 7436 h 7436"/>
                <a:gd name="connsiteX3" fmla="*/ 0 w 56030"/>
                <a:gd name="connsiteY3" fmla="*/ 7436 h 7436"/>
                <a:gd name="connsiteX4" fmla="*/ 0 w 56030"/>
                <a:gd name="connsiteY4" fmla="*/ 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30" h="7436">
                  <a:moveTo>
                    <a:pt x="0" y="0"/>
                  </a:moveTo>
                  <a:lnTo>
                    <a:pt x="56031" y="0"/>
                  </a:lnTo>
                  <a:lnTo>
                    <a:pt x="56031" y="7436"/>
                  </a:lnTo>
                  <a:lnTo>
                    <a:pt x="0" y="7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59F71ED-FE54-0C2A-1760-DAA7CA1B041D}"/>
                </a:ext>
              </a:extLst>
            </p:cNvPr>
            <p:cNvSpPr/>
            <p:nvPr/>
          </p:nvSpPr>
          <p:spPr>
            <a:xfrm>
              <a:off x="553454" y="4400533"/>
              <a:ext cx="41433" cy="66434"/>
            </a:xfrm>
            <a:custGeom>
              <a:avLst/>
              <a:gdLst>
                <a:gd name="connsiteX0" fmla="*/ 10621 w 41433"/>
                <a:gd name="connsiteY0" fmla="*/ 59012 h 66434"/>
                <a:gd name="connsiteX1" fmla="*/ 41433 w 41433"/>
                <a:gd name="connsiteY1" fmla="*/ 59012 h 66434"/>
                <a:gd name="connsiteX2" fmla="*/ 41433 w 41433"/>
                <a:gd name="connsiteY2" fmla="*/ 66435 h 66434"/>
                <a:gd name="connsiteX3" fmla="*/ 0 w 41433"/>
                <a:gd name="connsiteY3" fmla="*/ 66435 h 66434"/>
                <a:gd name="connsiteX4" fmla="*/ 0 w 41433"/>
                <a:gd name="connsiteY4" fmla="*/ 59012 h 66434"/>
                <a:gd name="connsiteX5" fmla="*/ 13680 w 41433"/>
                <a:gd name="connsiteY5" fmla="*/ 45069 h 66434"/>
                <a:gd name="connsiteX6" fmla="*/ 24606 w 41433"/>
                <a:gd name="connsiteY6" fmla="*/ 33742 h 66434"/>
                <a:gd name="connsiteX7" fmla="*/ 30507 w 41433"/>
                <a:gd name="connsiteY7" fmla="*/ 25708 h 66434"/>
                <a:gd name="connsiteX8" fmla="*/ 32211 w 41433"/>
                <a:gd name="connsiteY8" fmla="*/ 19188 h 66434"/>
                <a:gd name="connsiteX9" fmla="*/ 28541 w 41433"/>
                <a:gd name="connsiteY9" fmla="*/ 10716 h 66434"/>
                <a:gd name="connsiteX10" fmla="*/ 19055 w 41433"/>
                <a:gd name="connsiteY10" fmla="*/ 7436 h 66434"/>
                <a:gd name="connsiteX11" fmla="*/ 10271 w 41433"/>
                <a:gd name="connsiteY11" fmla="*/ 8884 h 66434"/>
                <a:gd name="connsiteX12" fmla="*/ 437 w 41433"/>
                <a:gd name="connsiteY12" fmla="*/ 13252 h 66434"/>
                <a:gd name="connsiteX13" fmla="*/ 437 w 41433"/>
                <a:gd name="connsiteY13" fmla="*/ 4329 h 66434"/>
                <a:gd name="connsiteX14" fmla="*/ 10403 w 41433"/>
                <a:gd name="connsiteY14" fmla="*/ 1102 h 66434"/>
                <a:gd name="connsiteX15" fmla="*/ 18881 w 41433"/>
                <a:gd name="connsiteY15" fmla="*/ 0 h 66434"/>
                <a:gd name="connsiteX16" fmla="*/ 35053 w 41433"/>
                <a:gd name="connsiteY16" fmla="*/ 5073 h 66434"/>
                <a:gd name="connsiteX17" fmla="*/ 41084 w 41433"/>
                <a:gd name="connsiteY17" fmla="*/ 18617 h 66434"/>
                <a:gd name="connsiteX18" fmla="*/ 39554 w 41433"/>
                <a:gd name="connsiteY18" fmla="*/ 26266 h 66434"/>
                <a:gd name="connsiteX19" fmla="*/ 34091 w 41433"/>
                <a:gd name="connsiteY19" fmla="*/ 34751 h 66434"/>
                <a:gd name="connsiteX20" fmla="*/ 27141 w 41433"/>
                <a:gd name="connsiteY20" fmla="*/ 42095 h 66434"/>
                <a:gd name="connsiteX21" fmla="*/ 10621 w 41433"/>
                <a:gd name="connsiteY21" fmla="*/ 59012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433" h="66434">
                  <a:moveTo>
                    <a:pt x="10621" y="59012"/>
                  </a:moveTo>
                  <a:lnTo>
                    <a:pt x="41433" y="59012"/>
                  </a:lnTo>
                  <a:lnTo>
                    <a:pt x="41433" y="66435"/>
                  </a:lnTo>
                  <a:lnTo>
                    <a:pt x="0" y="66435"/>
                  </a:lnTo>
                  <a:lnTo>
                    <a:pt x="0" y="59012"/>
                  </a:lnTo>
                  <a:cubicBezTo>
                    <a:pt x="3350" y="55546"/>
                    <a:pt x="7910" y="50898"/>
                    <a:pt x="13680" y="45069"/>
                  </a:cubicBezTo>
                  <a:cubicBezTo>
                    <a:pt x="19479" y="39213"/>
                    <a:pt x="23120" y="35428"/>
                    <a:pt x="24606" y="33742"/>
                  </a:cubicBezTo>
                  <a:cubicBezTo>
                    <a:pt x="27433" y="30568"/>
                    <a:pt x="29400" y="27899"/>
                    <a:pt x="30507" y="25708"/>
                  </a:cubicBezTo>
                  <a:cubicBezTo>
                    <a:pt x="31643" y="23491"/>
                    <a:pt x="32211" y="21326"/>
                    <a:pt x="32211" y="19188"/>
                  </a:cubicBezTo>
                  <a:cubicBezTo>
                    <a:pt x="32211" y="15722"/>
                    <a:pt x="30988" y="12907"/>
                    <a:pt x="28541" y="10716"/>
                  </a:cubicBezTo>
                  <a:cubicBezTo>
                    <a:pt x="26122" y="8525"/>
                    <a:pt x="22961" y="7436"/>
                    <a:pt x="19055" y="7436"/>
                  </a:cubicBezTo>
                  <a:cubicBezTo>
                    <a:pt x="16288" y="7436"/>
                    <a:pt x="13360" y="7914"/>
                    <a:pt x="10271" y="8884"/>
                  </a:cubicBezTo>
                  <a:cubicBezTo>
                    <a:pt x="7212" y="9840"/>
                    <a:pt x="3933" y="11300"/>
                    <a:pt x="437" y="13252"/>
                  </a:cubicBezTo>
                  <a:lnTo>
                    <a:pt x="437" y="4329"/>
                  </a:lnTo>
                  <a:cubicBezTo>
                    <a:pt x="3992" y="2908"/>
                    <a:pt x="7314" y="1833"/>
                    <a:pt x="10403" y="1102"/>
                  </a:cubicBezTo>
                  <a:cubicBezTo>
                    <a:pt x="13490" y="372"/>
                    <a:pt x="16317" y="0"/>
                    <a:pt x="18881" y="0"/>
                  </a:cubicBezTo>
                  <a:cubicBezTo>
                    <a:pt x="25642" y="0"/>
                    <a:pt x="31032" y="1686"/>
                    <a:pt x="35053" y="5073"/>
                  </a:cubicBezTo>
                  <a:cubicBezTo>
                    <a:pt x="39073" y="8459"/>
                    <a:pt x="41084" y="12974"/>
                    <a:pt x="41084" y="18617"/>
                  </a:cubicBezTo>
                  <a:cubicBezTo>
                    <a:pt x="41084" y="21300"/>
                    <a:pt x="40574" y="23849"/>
                    <a:pt x="39554" y="26266"/>
                  </a:cubicBezTo>
                  <a:cubicBezTo>
                    <a:pt x="38564" y="28656"/>
                    <a:pt x="36743" y="31484"/>
                    <a:pt x="34091" y="34751"/>
                  </a:cubicBezTo>
                  <a:cubicBezTo>
                    <a:pt x="33362" y="35588"/>
                    <a:pt x="31046" y="38044"/>
                    <a:pt x="27141" y="42095"/>
                  </a:cubicBezTo>
                  <a:cubicBezTo>
                    <a:pt x="23237" y="46118"/>
                    <a:pt x="17730" y="51748"/>
                    <a:pt x="10621" y="59012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CC5C53-532F-7F96-7CB6-35EFE5727503}"/>
                </a:ext>
              </a:extLst>
            </p:cNvPr>
            <p:cNvSpPr/>
            <p:nvPr/>
          </p:nvSpPr>
          <p:spPr>
            <a:xfrm>
              <a:off x="359920" y="3727815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2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2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E4A8759-A81D-DE8B-706E-45F92752A870}"/>
                </a:ext>
              </a:extLst>
            </p:cNvPr>
            <p:cNvSpPr/>
            <p:nvPr/>
          </p:nvSpPr>
          <p:spPr>
            <a:xfrm>
              <a:off x="425171" y="3726363"/>
              <a:ext cx="55512" cy="83323"/>
            </a:xfrm>
            <a:custGeom>
              <a:avLst/>
              <a:gdLst>
                <a:gd name="connsiteX0" fmla="*/ 27756 w 55512"/>
                <a:gd name="connsiteY0" fmla="*/ 8606 h 83323"/>
                <a:gd name="connsiteX1" fmla="*/ 15115 w 55512"/>
                <a:gd name="connsiteY1" fmla="*/ 16890 h 83323"/>
                <a:gd name="connsiteX2" fmla="*/ 10919 w 55512"/>
                <a:gd name="connsiteY2" fmla="*/ 41688 h 83323"/>
                <a:gd name="connsiteX3" fmla="*/ 15115 w 55512"/>
                <a:gd name="connsiteY3" fmla="*/ 66487 h 83323"/>
                <a:gd name="connsiteX4" fmla="*/ 27756 w 55512"/>
                <a:gd name="connsiteY4" fmla="*/ 74717 h 83323"/>
                <a:gd name="connsiteX5" fmla="*/ 40397 w 55512"/>
                <a:gd name="connsiteY5" fmla="*/ 66487 h 83323"/>
                <a:gd name="connsiteX6" fmla="*/ 44647 w 55512"/>
                <a:gd name="connsiteY6" fmla="*/ 41688 h 83323"/>
                <a:gd name="connsiteX7" fmla="*/ 40397 w 55512"/>
                <a:gd name="connsiteY7" fmla="*/ 16890 h 83323"/>
                <a:gd name="connsiteX8" fmla="*/ 27756 w 55512"/>
                <a:gd name="connsiteY8" fmla="*/ 8606 h 83323"/>
                <a:gd name="connsiteX9" fmla="*/ 27756 w 55512"/>
                <a:gd name="connsiteY9" fmla="*/ 0 h 83323"/>
                <a:gd name="connsiteX10" fmla="*/ 48358 w 55512"/>
                <a:gd name="connsiteY10" fmla="*/ 10704 h 83323"/>
                <a:gd name="connsiteX11" fmla="*/ 55513 w 55512"/>
                <a:gd name="connsiteY11" fmla="*/ 41688 h 83323"/>
                <a:gd name="connsiteX12" fmla="*/ 48358 w 55512"/>
                <a:gd name="connsiteY12" fmla="*/ 72672 h 83323"/>
                <a:gd name="connsiteX13" fmla="*/ 27756 w 55512"/>
                <a:gd name="connsiteY13" fmla="*/ 83323 h 83323"/>
                <a:gd name="connsiteX14" fmla="*/ 7100 w 55512"/>
                <a:gd name="connsiteY14" fmla="*/ 72672 h 83323"/>
                <a:gd name="connsiteX15" fmla="*/ 0 w 55512"/>
                <a:gd name="connsiteY15" fmla="*/ 41688 h 83323"/>
                <a:gd name="connsiteX16" fmla="*/ 7100 w 55512"/>
                <a:gd name="connsiteY16" fmla="*/ 10704 h 83323"/>
                <a:gd name="connsiteX17" fmla="*/ 27756 w 55512"/>
                <a:gd name="connsiteY17" fmla="*/ 0 h 8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3">
                  <a:moveTo>
                    <a:pt x="27756" y="8606"/>
                  </a:moveTo>
                  <a:cubicBezTo>
                    <a:pt x="22161" y="8606"/>
                    <a:pt x="17948" y="11367"/>
                    <a:pt x="15115" y="16890"/>
                  </a:cubicBezTo>
                  <a:cubicBezTo>
                    <a:pt x="12318" y="22376"/>
                    <a:pt x="10919" y="30643"/>
                    <a:pt x="10919" y="41688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4"/>
                    <a:pt x="22161" y="74717"/>
                    <a:pt x="27756" y="74717"/>
                  </a:cubicBezTo>
                  <a:cubicBezTo>
                    <a:pt x="33386" y="74717"/>
                    <a:pt x="37600" y="71974"/>
                    <a:pt x="40397" y="66487"/>
                  </a:cubicBezTo>
                  <a:cubicBezTo>
                    <a:pt x="43230" y="60964"/>
                    <a:pt x="44647" y="52698"/>
                    <a:pt x="44647" y="41688"/>
                  </a:cubicBezTo>
                  <a:cubicBezTo>
                    <a:pt x="44647" y="30643"/>
                    <a:pt x="43230" y="22376"/>
                    <a:pt x="40397" y="16890"/>
                  </a:cubicBezTo>
                  <a:cubicBezTo>
                    <a:pt x="37600" y="11367"/>
                    <a:pt x="33386" y="8606"/>
                    <a:pt x="27756" y="8606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4"/>
                  </a:cubicBezTo>
                  <a:cubicBezTo>
                    <a:pt x="53128" y="17805"/>
                    <a:pt x="55513" y="28133"/>
                    <a:pt x="55513" y="41688"/>
                  </a:cubicBezTo>
                  <a:cubicBezTo>
                    <a:pt x="55513" y="55208"/>
                    <a:pt x="53128" y="65536"/>
                    <a:pt x="48358" y="72672"/>
                  </a:cubicBezTo>
                  <a:cubicBezTo>
                    <a:pt x="43624" y="79772"/>
                    <a:pt x="36758" y="83323"/>
                    <a:pt x="27756" y="83323"/>
                  </a:cubicBezTo>
                  <a:cubicBezTo>
                    <a:pt x="18755" y="83323"/>
                    <a:pt x="11870" y="79772"/>
                    <a:pt x="7100" y="72672"/>
                  </a:cubicBezTo>
                  <a:cubicBezTo>
                    <a:pt x="2366" y="65536"/>
                    <a:pt x="0" y="55208"/>
                    <a:pt x="0" y="41688"/>
                  </a:cubicBezTo>
                  <a:cubicBezTo>
                    <a:pt x="0" y="28133"/>
                    <a:pt x="2366" y="17805"/>
                    <a:pt x="7100" y="10704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C0F4AF4-EDC2-BD9B-F735-7BF5B0D05E78}"/>
                </a:ext>
              </a:extLst>
            </p:cNvPr>
            <p:cNvSpPr/>
            <p:nvPr/>
          </p:nvSpPr>
          <p:spPr>
            <a:xfrm>
              <a:off x="480683" y="3712655"/>
              <a:ext cx="56030" cy="7429"/>
            </a:xfrm>
            <a:custGeom>
              <a:avLst/>
              <a:gdLst>
                <a:gd name="connsiteX0" fmla="*/ 0 w 56030"/>
                <a:gd name="connsiteY0" fmla="*/ 0 h 7429"/>
                <a:gd name="connsiteX1" fmla="*/ 56031 w 56030"/>
                <a:gd name="connsiteY1" fmla="*/ 0 h 7429"/>
                <a:gd name="connsiteX2" fmla="*/ 56031 w 56030"/>
                <a:gd name="connsiteY2" fmla="*/ 7430 h 7429"/>
                <a:gd name="connsiteX3" fmla="*/ 0 w 56030"/>
                <a:gd name="connsiteY3" fmla="*/ 7430 h 7429"/>
                <a:gd name="connsiteX4" fmla="*/ 0 w 56030"/>
                <a:gd name="connsiteY4" fmla="*/ 0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30" h="7429">
                  <a:moveTo>
                    <a:pt x="0" y="0"/>
                  </a:moveTo>
                  <a:lnTo>
                    <a:pt x="56031" y="0"/>
                  </a:lnTo>
                  <a:lnTo>
                    <a:pt x="56031" y="7430"/>
                  </a:lnTo>
                  <a:lnTo>
                    <a:pt x="0" y="7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0463C3A-3AFE-0B3A-65BA-06F2D8A4D72E}"/>
                </a:ext>
              </a:extLst>
            </p:cNvPr>
            <p:cNvSpPr/>
            <p:nvPr/>
          </p:nvSpPr>
          <p:spPr>
            <a:xfrm>
              <a:off x="556033" y="3679176"/>
              <a:ext cx="38854" cy="65253"/>
            </a:xfrm>
            <a:custGeom>
              <a:avLst/>
              <a:gdLst>
                <a:gd name="connsiteX0" fmla="*/ 1267 w 38854"/>
                <a:gd name="connsiteY0" fmla="*/ 57823 h 65253"/>
                <a:gd name="connsiteX1" fmla="*/ 15690 w 38854"/>
                <a:gd name="connsiteY1" fmla="*/ 57823 h 65253"/>
                <a:gd name="connsiteX2" fmla="*/ 15690 w 38854"/>
                <a:gd name="connsiteY2" fmla="*/ 8042 h 65253"/>
                <a:gd name="connsiteX3" fmla="*/ 0 w 38854"/>
                <a:gd name="connsiteY3" fmla="*/ 11189 h 65253"/>
                <a:gd name="connsiteX4" fmla="*/ 0 w 38854"/>
                <a:gd name="connsiteY4" fmla="*/ 3147 h 65253"/>
                <a:gd name="connsiteX5" fmla="*/ 15603 w 38854"/>
                <a:gd name="connsiteY5" fmla="*/ 0 h 65253"/>
                <a:gd name="connsiteX6" fmla="*/ 24432 w 38854"/>
                <a:gd name="connsiteY6" fmla="*/ 0 h 65253"/>
                <a:gd name="connsiteX7" fmla="*/ 24432 w 38854"/>
                <a:gd name="connsiteY7" fmla="*/ 57823 h 65253"/>
                <a:gd name="connsiteX8" fmla="*/ 38854 w 38854"/>
                <a:gd name="connsiteY8" fmla="*/ 57823 h 65253"/>
                <a:gd name="connsiteX9" fmla="*/ 38854 w 38854"/>
                <a:gd name="connsiteY9" fmla="*/ 65253 h 65253"/>
                <a:gd name="connsiteX10" fmla="*/ 1267 w 38854"/>
                <a:gd name="connsiteY10" fmla="*/ 65253 h 65253"/>
                <a:gd name="connsiteX11" fmla="*/ 1267 w 38854"/>
                <a:gd name="connsiteY11" fmla="*/ 57823 h 6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54" h="65253">
                  <a:moveTo>
                    <a:pt x="1267" y="57823"/>
                  </a:moveTo>
                  <a:lnTo>
                    <a:pt x="15690" y="57823"/>
                  </a:lnTo>
                  <a:lnTo>
                    <a:pt x="15690" y="8042"/>
                  </a:lnTo>
                  <a:lnTo>
                    <a:pt x="0" y="11189"/>
                  </a:lnTo>
                  <a:lnTo>
                    <a:pt x="0" y="3147"/>
                  </a:lnTo>
                  <a:lnTo>
                    <a:pt x="15603" y="0"/>
                  </a:lnTo>
                  <a:lnTo>
                    <a:pt x="24432" y="0"/>
                  </a:lnTo>
                  <a:lnTo>
                    <a:pt x="24432" y="57823"/>
                  </a:lnTo>
                  <a:lnTo>
                    <a:pt x="38854" y="57823"/>
                  </a:lnTo>
                  <a:lnTo>
                    <a:pt x="38854" y="65253"/>
                  </a:lnTo>
                  <a:lnTo>
                    <a:pt x="1267" y="65253"/>
                  </a:lnTo>
                  <a:lnTo>
                    <a:pt x="1267" y="57823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35554555-47B0-55C6-D378-D1B8176ADE07}"/>
                </a:ext>
              </a:extLst>
            </p:cNvPr>
            <p:cNvSpPr/>
            <p:nvPr/>
          </p:nvSpPr>
          <p:spPr>
            <a:xfrm>
              <a:off x="429020" y="3005273"/>
              <a:ext cx="47820" cy="80311"/>
            </a:xfrm>
            <a:custGeom>
              <a:avLst/>
              <a:gdLst>
                <a:gd name="connsiteX0" fmla="*/ 1559 w 47820"/>
                <a:gd name="connsiteY0" fmla="*/ 71167 h 80311"/>
                <a:gd name="connsiteX1" fmla="*/ 19310 w 47820"/>
                <a:gd name="connsiteY1" fmla="*/ 71167 h 80311"/>
                <a:gd name="connsiteX2" fmla="*/ 19310 w 47820"/>
                <a:gd name="connsiteY2" fmla="*/ 9898 h 80311"/>
                <a:gd name="connsiteX3" fmla="*/ 0 w 47820"/>
                <a:gd name="connsiteY3" fmla="*/ 13771 h 80311"/>
                <a:gd name="connsiteX4" fmla="*/ 0 w 47820"/>
                <a:gd name="connsiteY4" fmla="*/ 3873 h 80311"/>
                <a:gd name="connsiteX5" fmla="*/ 19203 w 47820"/>
                <a:gd name="connsiteY5" fmla="*/ 0 h 80311"/>
                <a:gd name="connsiteX6" fmla="*/ 30069 w 47820"/>
                <a:gd name="connsiteY6" fmla="*/ 0 h 80311"/>
                <a:gd name="connsiteX7" fmla="*/ 30069 w 47820"/>
                <a:gd name="connsiteY7" fmla="*/ 71167 h 80311"/>
                <a:gd name="connsiteX8" fmla="*/ 47820 w 47820"/>
                <a:gd name="connsiteY8" fmla="*/ 71167 h 80311"/>
                <a:gd name="connsiteX9" fmla="*/ 47820 w 47820"/>
                <a:gd name="connsiteY9" fmla="*/ 80311 h 80311"/>
                <a:gd name="connsiteX10" fmla="*/ 1559 w 47820"/>
                <a:gd name="connsiteY10" fmla="*/ 80311 h 80311"/>
                <a:gd name="connsiteX11" fmla="*/ 1559 w 47820"/>
                <a:gd name="connsiteY11" fmla="*/ 71167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0" h="80311">
                  <a:moveTo>
                    <a:pt x="1559" y="71167"/>
                  </a:moveTo>
                  <a:lnTo>
                    <a:pt x="19310" y="71167"/>
                  </a:lnTo>
                  <a:lnTo>
                    <a:pt x="19310" y="9898"/>
                  </a:lnTo>
                  <a:lnTo>
                    <a:pt x="0" y="13771"/>
                  </a:lnTo>
                  <a:lnTo>
                    <a:pt x="0" y="3873"/>
                  </a:lnTo>
                  <a:lnTo>
                    <a:pt x="19203" y="0"/>
                  </a:lnTo>
                  <a:lnTo>
                    <a:pt x="30069" y="0"/>
                  </a:lnTo>
                  <a:lnTo>
                    <a:pt x="30069" y="71167"/>
                  </a:lnTo>
                  <a:lnTo>
                    <a:pt x="47820" y="71167"/>
                  </a:lnTo>
                  <a:lnTo>
                    <a:pt x="47820" y="80311"/>
                  </a:lnTo>
                  <a:lnTo>
                    <a:pt x="1559" y="80311"/>
                  </a:lnTo>
                  <a:lnTo>
                    <a:pt x="1559" y="71167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ACCAC67-EBA3-7964-1270-6E8413144569}"/>
                </a:ext>
              </a:extLst>
            </p:cNvPr>
            <p:cNvSpPr/>
            <p:nvPr/>
          </p:nvSpPr>
          <p:spPr>
            <a:xfrm>
              <a:off x="494269" y="3003821"/>
              <a:ext cx="55512" cy="83324"/>
            </a:xfrm>
            <a:custGeom>
              <a:avLst/>
              <a:gdLst>
                <a:gd name="connsiteX0" fmla="*/ 27757 w 55512"/>
                <a:gd name="connsiteY0" fmla="*/ 8607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6 h 83324"/>
                <a:gd name="connsiteX4" fmla="*/ 27757 w 55512"/>
                <a:gd name="connsiteY4" fmla="*/ 74717 h 83324"/>
                <a:gd name="connsiteX5" fmla="*/ 40397 w 55512"/>
                <a:gd name="connsiteY5" fmla="*/ 66486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7 h 83324"/>
                <a:gd name="connsiteX9" fmla="*/ 27757 w 55512"/>
                <a:gd name="connsiteY9" fmla="*/ 0 h 83324"/>
                <a:gd name="connsiteX10" fmla="*/ 48360 w 55512"/>
                <a:gd name="connsiteY10" fmla="*/ 10705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7"/>
                  </a:moveTo>
                  <a:cubicBezTo>
                    <a:pt x="22163" y="8607"/>
                    <a:pt x="17948" y="11368"/>
                    <a:pt x="15116" y="16891"/>
                  </a:cubicBezTo>
                  <a:cubicBezTo>
                    <a:pt x="12318" y="22378"/>
                    <a:pt x="10919" y="30643"/>
                    <a:pt x="10919" y="41689"/>
                  </a:cubicBezTo>
                  <a:cubicBezTo>
                    <a:pt x="10919" y="52699"/>
                    <a:pt x="12318" y="60964"/>
                    <a:pt x="15116" y="66486"/>
                  </a:cubicBezTo>
                  <a:cubicBezTo>
                    <a:pt x="17948" y="71973"/>
                    <a:pt x="22163" y="74717"/>
                    <a:pt x="27757" y="74717"/>
                  </a:cubicBezTo>
                  <a:cubicBezTo>
                    <a:pt x="33387" y="74717"/>
                    <a:pt x="37601" y="71973"/>
                    <a:pt x="40397" y="66486"/>
                  </a:cubicBezTo>
                  <a:cubicBezTo>
                    <a:pt x="43231" y="60964"/>
                    <a:pt x="44648" y="52699"/>
                    <a:pt x="44648" y="41689"/>
                  </a:cubicBezTo>
                  <a:cubicBezTo>
                    <a:pt x="44648" y="30643"/>
                    <a:pt x="43231" y="22378"/>
                    <a:pt x="40397" y="16891"/>
                  </a:cubicBezTo>
                  <a:cubicBezTo>
                    <a:pt x="37601" y="11368"/>
                    <a:pt x="33387" y="8607"/>
                    <a:pt x="27757" y="8607"/>
                  </a:cubicBezTo>
                  <a:moveTo>
                    <a:pt x="27757" y="0"/>
                  </a:moveTo>
                  <a:cubicBezTo>
                    <a:pt x="36758" y="0"/>
                    <a:pt x="43626" y="3568"/>
                    <a:pt x="48360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8"/>
                    <a:pt x="53128" y="65537"/>
                    <a:pt x="48360" y="72673"/>
                  </a:cubicBezTo>
                  <a:cubicBezTo>
                    <a:pt x="43626" y="79773"/>
                    <a:pt x="36758" y="83324"/>
                    <a:pt x="27757" y="83324"/>
                  </a:cubicBezTo>
                  <a:cubicBezTo>
                    <a:pt x="18755" y="83324"/>
                    <a:pt x="11870" y="79773"/>
                    <a:pt x="7100" y="72673"/>
                  </a:cubicBezTo>
                  <a:cubicBezTo>
                    <a:pt x="2366" y="65537"/>
                    <a:pt x="0" y="55208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E36078B-9D64-C269-C540-F20CB6D71CE5}"/>
                </a:ext>
              </a:extLst>
            </p:cNvPr>
            <p:cNvSpPr/>
            <p:nvPr/>
          </p:nvSpPr>
          <p:spPr>
            <a:xfrm>
              <a:off x="549782" y="2955454"/>
              <a:ext cx="45104" cy="67700"/>
            </a:xfrm>
            <a:custGeom>
              <a:avLst/>
              <a:gdLst>
                <a:gd name="connsiteX0" fmla="*/ 22553 w 45104"/>
                <a:gd name="connsiteY0" fmla="*/ 6993 h 67700"/>
                <a:gd name="connsiteX1" fmla="*/ 12282 w 45104"/>
                <a:gd name="connsiteY1" fmla="*/ 13724 h 67700"/>
                <a:gd name="connsiteX2" fmla="*/ 8873 w 45104"/>
                <a:gd name="connsiteY2" fmla="*/ 33872 h 67700"/>
                <a:gd name="connsiteX3" fmla="*/ 12282 w 45104"/>
                <a:gd name="connsiteY3" fmla="*/ 54021 h 67700"/>
                <a:gd name="connsiteX4" fmla="*/ 22553 w 45104"/>
                <a:gd name="connsiteY4" fmla="*/ 60708 h 67700"/>
                <a:gd name="connsiteX5" fmla="*/ 32823 w 45104"/>
                <a:gd name="connsiteY5" fmla="*/ 54021 h 67700"/>
                <a:gd name="connsiteX6" fmla="*/ 36277 w 45104"/>
                <a:gd name="connsiteY6" fmla="*/ 33872 h 67700"/>
                <a:gd name="connsiteX7" fmla="*/ 32823 w 45104"/>
                <a:gd name="connsiteY7" fmla="*/ 13724 h 67700"/>
                <a:gd name="connsiteX8" fmla="*/ 22553 w 45104"/>
                <a:gd name="connsiteY8" fmla="*/ 6993 h 67700"/>
                <a:gd name="connsiteX9" fmla="*/ 22553 w 45104"/>
                <a:gd name="connsiteY9" fmla="*/ 0 h 67700"/>
                <a:gd name="connsiteX10" fmla="*/ 39293 w 45104"/>
                <a:gd name="connsiteY10" fmla="*/ 8697 h 67700"/>
                <a:gd name="connsiteX11" fmla="*/ 45105 w 45104"/>
                <a:gd name="connsiteY11" fmla="*/ 33872 h 67700"/>
                <a:gd name="connsiteX12" fmla="*/ 39293 w 45104"/>
                <a:gd name="connsiteY12" fmla="*/ 59047 h 67700"/>
                <a:gd name="connsiteX13" fmla="*/ 22553 w 45104"/>
                <a:gd name="connsiteY13" fmla="*/ 67701 h 67700"/>
                <a:gd name="connsiteX14" fmla="*/ 5770 w 45104"/>
                <a:gd name="connsiteY14" fmla="*/ 59047 h 67700"/>
                <a:gd name="connsiteX15" fmla="*/ 0 w 45104"/>
                <a:gd name="connsiteY15" fmla="*/ 33872 h 67700"/>
                <a:gd name="connsiteX16" fmla="*/ 5770 w 45104"/>
                <a:gd name="connsiteY16" fmla="*/ 8697 h 67700"/>
                <a:gd name="connsiteX17" fmla="*/ 22553 w 45104"/>
                <a:gd name="connsiteY17" fmla="*/ 0 h 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04" h="67700">
                  <a:moveTo>
                    <a:pt x="22553" y="6993"/>
                  </a:moveTo>
                  <a:cubicBezTo>
                    <a:pt x="18008" y="6993"/>
                    <a:pt x="14583" y="9237"/>
                    <a:pt x="12282" y="13724"/>
                  </a:cubicBezTo>
                  <a:cubicBezTo>
                    <a:pt x="10010" y="18182"/>
                    <a:pt x="8873" y="24898"/>
                    <a:pt x="8873" y="33872"/>
                  </a:cubicBezTo>
                  <a:cubicBezTo>
                    <a:pt x="8873" y="42817"/>
                    <a:pt x="10010" y="49534"/>
                    <a:pt x="12282" y="54021"/>
                  </a:cubicBezTo>
                  <a:cubicBezTo>
                    <a:pt x="14583" y="58479"/>
                    <a:pt x="18008" y="60708"/>
                    <a:pt x="22553" y="60708"/>
                  </a:cubicBezTo>
                  <a:cubicBezTo>
                    <a:pt x="27128" y="60708"/>
                    <a:pt x="30551" y="58479"/>
                    <a:pt x="32823" y="54021"/>
                  </a:cubicBezTo>
                  <a:cubicBezTo>
                    <a:pt x="35126" y="49534"/>
                    <a:pt x="36277" y="42817"/>
                    <a:pt x="36277" y="33872"/>
                  </a:cubicBezTo>
                  <a:cubicBezTo>
                    <a:pt x="36277" y="24898"/>
                    <a:pt x="35126" y="18182"/>
                    <a:pt x="32823" y="13724"/>
                  </a:cubicBezTo>
                  <a:cubicBezTo>
                    <a:pt x="30551" y="9237"/>
                    <a:pt x="27128" y="6993"/>
                    <a:pt x="22553" y="6993"/>
                  </a:cubicBezTo>
                  <a:moveTo>
                    <a:pt x="22553" y="0"/>
                  </a:moveTo>
                  <a:cubicBezTo>
                    <a:pt x="29866" y="0"/>
                    <a:pt x="35446" y="2899"/>
                    <a:pt x="39293" y="8697"/>
                  </a:cubicBezTo>
                  <a:cubicBezTo>
                    <a:pt x="43167" y="14467"/>
                    <a:pt x="45105" y="22858"/>
                    <a:pt x="45105" y="33872"/>
                  </a:cubicBezTo>
                  <a:cubicBezTo>
                    <a:pt x="45105" y="44857"/>
                    <a:pt x="43167" y="53249"/>
                    <a:pt x="39293" y="59047"/>
                  </a:cubicBezTo>
                  <a:cubicBezTo>
                    <a:pt x="35446" y="64816"/>
                    <a:pt x="29866" y="67701"/>
                    <a:pt x="22553" y="67701"/>
                  </a:cubicBezTo>
                  <a:cubicBezTo>
                    <a:pt x="15239" y="67701"/>
                    <a:pt x="9645" y="64816"/>
                    <a:pt x="5770" y="59047"/>
                  </a:cubicBezTo>
                  <a:cubicBezTo>
                    <a:pt x="1923" y="53249"/>
                    <a:pt x="0" y="44857"/>
                    <a:pt x="0" y="33872"/>
                  </a:cubicBezTo>
                  <a:cubicBezTo>
                    <a:pt x="0" y="22858"/>
                    <a:pt x="1923" y="14467"/>
                    <a:pt x="5770" y="8697"/>
                  </a:cubicBezTo>
                  <a:cubicBezTo>
                    <a:pt x="9645" y="2899"/>
                    <a:pt x="15239" y="0"/>
                    <a:pt x="225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63718D4-6ABD-9428-84EA-5A731F6190BB}"/>
                </a:ext>
              </a:extLst>
            </p:cNvPr>
            <p:cNvSpPr/>
            <p:nvPr/>
          </p:nvSpPr>
          <p:spPr>
            <a:xfrm>
              <a:off x="249201" y="3859738"/>
              <a:ext cx="56357" cy="67368"/>
            </a:xfrm>
            <a:custGeom>
              <a:avLst/>
              <a:gdLst>
                <a:gd name="connsiteX0" fmla="*/ 3048 w 56357"/>
                <a:gd name="connsiteY0" fmla="*/ 0 h 67368"/>
                <a:gd name="connsiteX1" fmla="*/ 7402 w 56357"/>
                <a:gd name="connsiteY1" fmla="*/ 6221 h 67368"/>
                <a:gd name="connsiteX2" fmla="*/ 7402 w 56357"/>
                <a:gd name="connsiteY2" fmla="*/ 20217 h 67368"/>
                <a:gd name="connsiteX3" fmla="*/ 21274 w 56357"/>
                <a:gd name="connsiteY3" fmla="*/ 16299 h 67368"/>
                <a:gd name="connsiteX4" fmla="*/ 35022 w 56357"/>
                <a:gd name="connsiteY4" fmla="*/ 19221 h 67368"/>
                <a:gd name="connsiteX5" fmla="*/ 46219 w 56357"/>
                <a:gd name="connsiteY5" fmla="*/ 26687 h 67368"/>
                <a:gd name="connsiteX6" fmla="*/ 53621 w 56357"/>
                <a:gd name="connsiteY6" fmla="*/ 36950 h 67368"/>
                <a:gd name="connsiteX7" fmla="*/ 56358 w 56357"/>
                <a:gd name="connsiteY7" fmla="*/ 48272 h 67368"/>
                <a:gd name="connsiteX8" fmla="*/ 50573 w 56357"/>
                <a:gd name="connsiteY8" fmla="*/ 62081 h 67368"/>
                <a:gd name="connsiteX9" fmla="*/ 36204 w 56357"/>
                <a:gd name="connsiteY9" fmla="*/ 67368 h 67368"/>
                <a:gd name="connsiteX10" fmla="*/ 26624 w 56357"/>
                <a:gd name="connsiteY10" fmla="*/ 65813 h 67368"/>
                <a:gd name="connsiteX11" fmla="*/ 16920 w 56357"/>
                <a:gd name="connsiteY11" fmla="*/ 61149 h 67368"/>
                <a:gd name="connsiteX12" fmla="*/ 8398 w 56357"/>
                <a:gd name="connsiteY12" fmla="*/ 54119 h 67368"/>
                <a:gd name="connsiteX13" fmla="*/ 2302 w 56357"/>
                <a:gd name="connsiteY13" fmla="*/ 44850 h 67368"/>
                <a:gd name="connsiteX14" fmla="*/ 0 w 56357"/>
                <a:gd name="connsiteY14" fmla="*/ 34026 h 67368"/>
                <a:gd name="connsiteX15" fmla="*/ 0 w 56357"/>
                <a:gd name="connsiteY15" fmla="*/ 4977 h 67368"/>
                <a:gd name="connsiteX16" fmla="*/ 124 w 56357"/>
                <a:gd name="connsiteY16" fmla="*/ 2613 h 67368"/>
                <a:gd name="connsiteX17" fmla="*/ 933 w 56357"/>
                <a:gd name="connsiteY17" fmla="*/ 871 h 67368"/>
                <a:gd name="connsiteX18" fmla="*/ 3048 w 56357"/>
                <a:gd name="connsiteY18" fmla="*/ 0 h 67368"/>
                <a:gd name="connsiteX19" fmla="*/ 19781 w 56357"/>
                <a:gd name="connsiteY19" fmla="*/ 24447 h 67368"/>
                <a:gd name="connsiteX20" fmla="*/ 16982 w 56357"/>
                <a:gd name="connsiteY20" fmla="*/ 24634 h 67368"/>
                <a:gd name="connsiteX21" fmla="*/ 13810 w 56357"/>
                <a:gd name="connsiteY21" fmla="*/ 25505 h 67368"/>
                <a:gd name="connsiteX22" fmla="*/ 10637 w 56357"/>
                <a:gd name="connsiteY22" fmla="*/ 27371 h 67368"/>
                <a:gd name="connsiteX23" fmla="*/ 8336 w 56357"/>
                <a:gd name="connsiteY23" fmla="*/ 30854 h 67368"/>
                <a:gd name="connsiteX24" fmla="*/ 7402 w 56357"/>
                <a:gd name="connsiteY24" fmla="*/ 36141 h 67368"/>
                <a:gd name="connsiteX25" fmla="*/ 9766 w 56357"/>
                <a:gd name="connsiteY25" fmla="*/ 45162 h 67368"/>
                <a:gd name="connsiteX26" fmla="*/ 17977 w 56357"/>
                <a:gd name="connsiteY26" fmla="*/ 53497 h 67368"/>
                <a:gd name="connsiteX27" fmla="*/ 29423 w 56357"/>
                <a:gd name="connsiteY27" fmla="*/ 57976 h 67368"/>
                <a:gd name="connsiteX28" fmla="*/ 39749 w 56357"/>
                <a:gd name="connsiteY28" fmla="*/ 59469 h 67368"/>
                <a:gd name="connsiteX29" fmla="*/ 49951 w 56357"/>
                <a:gd name="connsiteY29" fmla="*/ 56296 h 67368"/>
                <a:gd name="connsiteX30" fmla="*/ 53497 w 56357"/>
                <a:gd name="connsiteY30" fmla="*/ 48147 h 67368"/>
                <a:gd name="connsiteX31" fmla="*/ 50760 w 56357"/>
                <a:gd name="connsiteY31" fmla="*/ 39501 h 67368"/>
                <a:gd name="connsiteX32" fmla="*/ 42673 w 56357"/>
                <a:gd name="connsiteY32" fmla="*/ 31352 h 67368"/>
                <a:gd name="connsiteX33" fmla="*/ 31351 w 56357"/>
                <a:gd name="connsiteY33" fmla="*/ 26375 h 67368"/>
                <a:gd name="connsiteX34" fmla="*/ 19781 w 56357"/>
                <a:gd name="connsiteY34" fmla="*/ 24447 h 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6357" h="67368">
                  <a:moveTo>
                    <a:pt x="3048" y="0"/>
                  </a:moveTo>
                  <a:cubicBezTo>
                    <a:pt x="5951" y="0"/>
                    <a:pt x="7402" y="2074"/>
                    <a:pt x="7402" y="6221"/>
                  </a:cubicBezTo>
                  <a:lnTo>
                    <a:pt x="7402" y="20217"/>
                  </a:lnTo>
                  <a:cubicBezTo>
                    <a:pt x="11135" y="17605"/>
                    <a:pt x="15759" y="16299"/>
                    <a:pt x="21274" y="16299"/>
                  </a:cubicBezTo>
                  <a:cubicBezTo>
                    <a:pt x="26002" y="16299"/>
                    <a:pt x="30584" y="17273"/>
                    <a:pt x="35022" y="19221"/>
                  </a:cubicBezTo>
                  <a:cubicBezTo>
                    <a:pt x="39417" y="21130"/>
                    <a:pt x="43150" y="23618"/>
                    <a:pt x="46219" y="26687"/>
                  </a:cubicBezTo>
                  <a:cubicBezTo>
                    <a:pt x="49287" y="29713"/>
                    <a:pt x="51755" y="33135"/>
                    <a:pt x="53621" y="36950"/>
                  </a:cubicBezTo>
                  <a:cubicBezTo>
                    <a:pt x="55446" y="40765"/>
                    <a:pt x="56358" y="44539"/>
                    <a:pt x="56358" y="48272"/>
                  </a:cubicBezTo>
                  <a:cubicBezTo>
                    <a:pt x="56358" y="53954"/>
                    <a:pt x="54430" y="58556"/>
                    <a:pt x="50573" y="62081"/>
                  </a:cubicBezTo>
                  <a:cubicBezTo>
                    <a:pt x="46716" y="65606"/>
                    <a:pt x="41926" y="67368"/>
                    <a:pt x="36204" y="67368"/>
                  </a:cubicBezTo>
                  <a:cubicBezTo>
                    <a:pt x="33176" y="67368"/>
                    <a:pt x="29983" y="66851"/>
                    <a:pt x="26624" y="65813"/>
                  </a:cubicBezTo>
                  <a:cubicBezTo>
                    <a:pt x="23265" y="64735"/>
                    <a:pt x="20030" y="63180"/>
                    <a:pt x="16920" y="61149"/>
                  </a:cubicBezTo>
                  <a:cubicBezTo>
                    <a:pt x="13768" y="59116"/>
                    <a:pt x="10927" y="56773"/>
                    <a:pt x="8398" y="54119"/>
                  </a:cubicBezTo>
                  <a:cubicBezTo>
                    <a:pt x="5868" y="51423"/>
                    <a:pt x="3836" y="48333"/>
                    <a:pt x="2302" y="44850"/>
                  </a:cubicBezTo>
                  <a:cubicBezTo>
                    <a:pt x="767" y="41326"/>
                    <a:pt x="0" y="37718"/>
                    <a:pt x="0" y="34026"/>
                  </a:cubicBezTo>
                  <a:lnTo>
                    <a:pt x="0" y="4977"/>
                  </a:lnTo>
                  <a:cubicBezTo>
                    <a:pt x="0" y="3940"/>
                    <a:pt x="41" y="3152"/>
                    <a:pt x="124" y="2613"/>
                  </a:cubicBezTo>
                  <a:cubicBezTo>
                    <a:pt x="166" y="2033"/>
                    <a:pt x="435" y="1451"/>
                    <a:pt x="933" y="871"/>
                  </a:cubicBezTo>
                  <a:cubicBezTo>
                    <a:pt x="1389" y="291"/>
                    <a:pt x="2094" y="0"/>
                    <a:pt x="3048" y="0"/>
                  </a:cubicBezTo>
                  <a:moveTo>
                    <a:pt x="19781" y="24447"/>
                  </a:moveTo>
                  <a:cubicBezTo>
                    <a:pt x="18786" y="24447"/>
                    <a:pt x="17853" y="24509"/>
                    <a:pt x="16982" y="24634"/>
                  </a:cubicBezTo>
                  <a:cubicBezTo>
                    <a:pt x="16070" y="24757"/>
                    <a:pt x="15012" y="25048"/>
                    <a:pt x="13810" y="25505"/>
                  </a:cubicBezTo>
                  <a:cubicBezTo>
                    <a:pt x="12565" y="25960"/>
                    <a:pt x="11508" y="26583"/>
                    <a:pt x="10637" y="27371"/>
                  </a:cubicBezTo>
                  <a:cubicBezTo>
                    <a:pt x="9725" y="28158"/>
                    <a:pt x="8957" y="29320"/>
                    <a:pt x="8336" y="30854"/>
                  </a:cubicBezTo>
                  <a:cubicBezTo>
                    <a:pt x="7713" y="32348"/>
                    <a:pt x="7402" y="34110"/>
                    <a:pt x="7402" y="36141"/>
                  </a:cubicBezTo>
                  <a:cubicBezTo>
                    <a:pt x="7402" y="39003"/>
                    <a:pt x="8190" y="42009"/>
                    <a:pt x="9766" y="45162"/>
                  </a:cubicBezTo>
                  <a:cubicBezTo>
                    <a:pt x="11342" y="48313"/>
                    <a:pt x="14079" y="51092"/>
                    <a:pt x="17977" y="53497"/>
                  </a:cubicBezTo>
                  <a:cubicBezTo>
                    <a:pt x="21295" y="55488"/>
                    <a:pt x="25110" y="56980"/>
                    <a:pt x="29423" y="57976"/>
                  </a:cubicBezTo>
                  <a:cubicBezTo>
                    <a:pt x="33736" y="58971"/>
                    <a:pt x="37178" y="59469"/>
                    <a:pt x="39749" y="59469"/>
                  </a:cubicBezTo>
                  <a:cubicBezTo>
                    <a:pt x="44145" y="59469"/>
                    <a:pt x="47546" y="58412"/>
                    <a:pt x="49951" y="56296"/>
                  </a:cubicBezTo>
                  <a:cubicBezTo>
                    <a:pt x="52315" y="54140"/>
                    <a:pt x="53497" y="51423"/>
                    <a:pt x="53497" y="48147"/>
                  </a:cubicBezTo>
                  <a:cubicBezTo>
                    <a:pt x="53497" y="45451"/>
                    <a:pt x="52584" y="42570"/>
                    <a:pt x="50760" y="39501"/>
                  </a:cubicBezTo>
                  <a:cubicBezTo>
                    <a:pt x="48893" y="36432"/>
                    <a:pt x="46198" y="33715"/>
                    <a:pt x="42673" y="31352"/>
                  </a:cubicBezTo>
                  <a:cubicBezTo>
                    <a:pt x="39604" y="29279"/>
                    <a:pt x="35830" y="27619"/>
                    <a:pt x="31351" y="26375"/>
                  </a:cubicBezTo>
                  <a:cubicBezTo>
                    <a:pt x="26873" y="25089"/>
                    <a:pt x="23016" y="24447"/>
                    <a:pt x="19781" y="2444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19EE125-C3B5-68DA-003C-CBBF78105A81}"/>
                </a:ext>
              </a:extLst>
            </p:cNvPr>
            <p:cNvSpPr/>
            <p:nvPr/>
          </p:nvSpPr>
          <p:spPr>
            <a:xfrm>
              <a:off x="207979" y="3811184"/>
              <a:ext cx="59393" cy="35618"/>
            </a:xfrm>
            <a:custGeom>
              <a:avLst/>
              <a:gdLst>
                <a:gd name="connsiteX0" fmla="*/ 59394 w 59393"/>
                <a:gd name="connsiteY0" fmla="*/ 35618 h 35618"/>
                <a:gd name="connsiteX1" fmla="*/ 57304 w 59393"/>
                <a:gd name="connsiteY1" fmla="*/ 35488 h 35618"/>
                <a:gd name="connsiteX2" fmla="*/ 56084 w 59393"/>
                <a:gd name="connsiteY2" fmla="*/ 34617 h 35618"/>
                <a:gd name="connsiteX3" fmla="*/ 37012 w 59393"/>
                <a:gd name="connsiteY3" fmla="*/ 17504 h 35618"/>
                <a:gd name="connsiteX4" fmla="*/ 17287 w 59393"/>
                <a:gd name="connsiteY4" fmla="*/ 8143 h 35618"/>
                <a:gd name="connsiteX5" fmla="*/ 7054 w 59393"/>
                <a:gd name="connsiteY5" fmla="*/ 11278 h 35618"/>
                <a:gd name="connsiteX6" fmla="*/ 2787 w 59393"/>
                <a:gd name="connsiteY6" fmla="*/ 20073 h 35618"/>
                <a:gd name="connsiteX7" fmla="*/ 5182 w 59393"/>
                <a:gd name="connsiteY7" fmla="*/ 27302 h 35618"/>
                <a:gd name="connsiteX8" fmla="*/ 11844 w 59393"/>
                <a:gd name="connsiteY8" fmla="*/ 32135 h 35618"/>
                <a:gd name="connsiteX9" fmla="*/ 11757 w 59393"/>
                <a:gd name="connsiteY9" fmla="*/ 30959 h 35618"/>
                <a:gd name="connsiteX10" fmla="*/ 13150 w 59393"/>
                <a:gd name="connsiteY10" fmla="*/ 27519 h 35618"/>
                <a:gd name="connsiteX11" fmla="*/ 16416 w 59393"/>
                <a:gd name="connsiteY11" fmla="*/ 26257 h 35618"/>
                <a:gd name="connsiteX12" fmla="*/ 19987 w 59393"/>
                <a:gd name="connsiteY12" fmla="*/ 27824 h 35618"/>
                <a:gd name="connsiteX13" fmla="*/ 21119 w 59393"/>
                <a:gd name="connsiteY13" fmla="*/ 30872 h 35618"/>
                <a:gd name="connsiteX14" fmla="*/ 20988 w 59393"/>
                <a:gd name="connsiteY14" fmla="*/ 32309 h 35618"/>
                <a:gd name="connsiteX15" fmla="*/ 19638 w 59393"/>
                <a:gd name="connsiteY15" fmla="*/ 34355 h 35618"/>
                <a:gd name="connsiteX16" fmla="*/ 16155 w 59393"/>
                <a:gd name="connsiteY16" fmla="*/ 35618 h 35618"/>
                <a:gd name="connsiteX17" fmla="*/ 4964 w 59393"/>
                <a:gd name="connsiteY17" fmla="*/ 30915 h 35618"/>
                <a:gd name="connsiteX18" fmla="*/ 0 w 59393"/>
                <a:gd name="connsiteY18" fmla="*/ 18941 h 35618"/>
                <a:gd name="connsiteX19" fmla="*/ 4877 w 59393"/>
                <a:gd name="connsiteY19" fmla="*/ 5399 h 35618"/>
                <a:gd name="connsiteX20" fmla="*/ 17287 w 59393"/>
                <a:gd name="connsiteY20" fmla="*/ 0 h 35618"/>
                <a:gd name="connsiteX21" fmla="*/ 22382 w 59393"/>
                <a:gd name="connsiteY21" fmla="*/ 827 h 35618"/>
                <a:gd name="connsiteX22" fmla="*/ 26649 w 59393"/>
                <a:gd name="connsiteY22" fmla="*/ 2700 h 35618"/>
                <a:gd name="connsiteX23" fmla="*/ 31526 w 59393"/>
                <a:gd name="connsiteY23" fmla="*/ 6618 h 35618"/>
                <a:gd name="connsiteX24" fmla="*/ 36664 w 59393"/>
                <a:gd name="connsiteY24" fmla="*/ 11800 h 35618"/>
                <a:gd name="connsiteX25" fmla="*/ 43326 w 59393"/>
                <a:gd name="connsiteY25" fmla="*/ 19289 h 35618"/>
                <a:gd name="connsiteX26" fmla="*/ 52514 w 59393"/>
                <a:gd name="connsiteY26" fmla="*/ 28738 h 35618"/>
                <a:gd name="connsiteX27" fmla="*/ 52514 w 59393"/>
                <a:gd name="connsiteY27" fmla="*/ 12671 h 35618"/>
                <a:gd name="connsiteX28" fmla="*/ 51817 w 59393"/>
                <a:gd name="connsiteY28" fmla="*/ 4223 h 35618"/>
                <a:gd name="connsiteX29" fmla="*/ 43892 w 59393"/>
                <a:gd name="connsiteY29" fmla="*/ 2264 h 35618"/>
                <a:gd name="connsiteX30" fmla="*/ 43892 w 59393"/>
                <a:gd name="connsiteY30" fmla="*/ 0 h 35618"/>
                <a:gd name="connsiteX31" fmla="*/ 59394 w 59393"/>
                <a:gd name="connsiteY31" fmla="*/ 2524 h 35618"/>
                <a:gd name="connsiteX32" fmla="*/ 59394 w 59393"/>
                <a:gd name="connsiteY32" fmla="*/ 35618 h 3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393" h="35618">
                  <a:moveTo>
                    <a:pt x="59394" y="35618"/>
                  </a:moveTo>
                  <a:cubicBezTo>
                    <a:pt x="58320" y="35618"/>
                    <a:pt x="57623" y="35575"/>
                    <a:pt x="57304" y="35488"/>
                  </a:cubicBezTo>
                  <a:cubicBezTo>
                    <a:pt x="56984" y="35371"/>
                    <a:pt x="56578" y="35081"/>
                    <a:pt x="56084" y="34617"/>
                  </a:cubicBezTo>
                  <a:lnTo>
                    <a:pt x="37012" y="17504"/>
                  </a:lnTo>
                  <a:cubicBezTo>
                    <a:pt x="29987" y="11263"/>
                    <a:pt x="23412" y="8143"/>
                    <a:pt x="17287" y="8143"/>
                  </a:cubicBezTo>
                  <a:cubicBezTo>
                    <a:pt x="13310" y="8143"/>
                    <a:pt x="9899" y="9188"/>
                    <a:pt x="7054" y="11278"/>
                  </a:cubicBezTo>
                  <a:cubicBezTo>
                    <a:pt x="4209" y="13339"/>
                    <a:pt x="2787" y="16271"/>
                    <a:pt x="2787" y="20073"/>
                  </a:cubicBezTo>
                  <a:cubicBezTo>
                    <a:pt x="2787" y="22686"/>
                    <a:pt x="3585" y="25096"/>
                    <a:pt x="5182" y="27302"/>
                  </a:cubicBezTo>
                  <a:cubicBezTo>
                    <a:pt x="6778" y="29507"/>
                    <a:pt x="8999" y="31119"/>
                    <a:pt x="11844" y="32135"/>
                  </a:cubicBezTo>
                  <a:cubicBezTo>
                    <a:pt x="11786" y="31961"/>
                    <a:pt x="11757" y="31568"/>
                    <a:pt x="11757" y="30959"/>
                  </a:cubicBezTo>
                  <a:cubicBezTo>
                    <a:pt x="11757" y="29478"/>
                    <a:pt x="12221" y="28332"/>
                    <a:pt x="13150" y="27519"/>
                  </a:cubicBezTo>
                  <a:cubicBezTo>
                    <a:pt x="14079" y="26678"/>
                    <a:pt x="15168" y="26257"/>
                    <a:pt x="16416" y="26257"/>
                  </a:cubicBezTo>
                  <a:cubicBezTo>
                    <a:pt x="18013" y="26257"/>
                    <a:pt x="19203" y="26778"/>
                    <a:pt x="19987" y="27824"/>
                  </a:cubicBezTo>
                  <a:cubicBezTo>
                    <a:pt x="20741" y="28839"/>
                    <a:pt x="21119" y="29857"/>
                    <a:pt x="21119" y="30872"/>
                  </a:cubicBezTo>
                  <a:cubicBezTo>
                    <a:pt x="21119" y="31279"/>
                    <a:pt x="21075" y="31758"/>
                    <a:pt x="20988" y="32309"/>
                  </a:cubicBezTo>
                  <a:cubicBezTo>
                    <a:pt x="20901" y="32831"/>
                    <a:pt x="20451" y="33514"/>
                    <a:pt x="19638" y="34355"/>
                  </a:cubicBezTo>
                  <a:cubicBezTo>
                    <a:pt x="18796" y="35197"/>
                    <a:pt x="17635" y="35618"/>
                    <a:pt x="16155" y="35618"/>
                  </a:cubicBezTo>
                  <a:cubicBezTo>
                    <a:pt x="12004" y="35618"/>
                    <a:pt x="8273" y="34050"/>
                    <a:pt x="4964" y="30915"/>
                  </a:cubicBezTo>
                  <a:cubicBezTo>
                    <a:pt x="1655" y="27750"/>
                    <a:pt x="0" y="23760"/>
                    <a:pt x="0" y="18941"/>
                  </a:cubicBezTo>
                  <a:cubicBezTo>
                    <a:pt x="0" y="13483"/>
                    <a:pt x="1626" y="8970"/>
                    <a:pt x="4877" y="5399"/>
                  </a:cubicBezTo>
                  <a:cubicBezTo>
                    <a:pt x="8099" y="1799"/>
                    <a:pt x="12236" y="0"/>
                    <a:pt x="17287" y="0"/>
                  </a:cubicBezTo>
                  <a:cubicBezTo>
                    <a:pt x="19058" y="0"/>
                    <a:pt x="20756" y="276"/>
                    <a:pt x="22382" y="827"/>
                  </a:cubicBezTo>
                  <a:cubicBezTo>
                    <a:pt x="23978" y="1349"/>
                    <a:pt x="25400" y="1973"/>
                    <a:pt x="26649" y="2700"/>
                  </a:cubicBezTo>
                  <a:cubicBezTo>
                    <a:pt x="27897" y="3397"/>
                    <a:pt x="29523" y="4702"/>
                    <a:pt x="31526" y="6618"/>
                  </a:cubicBezTo>
                  <a:cubicBezTo>
                    <a:pt x="33529" y="8534"/>
                    <a:pt x="35241" y="10261"/>
                    <a:pt x="36664" y="11800"/>
                  </a:cubicBezTo>
                  <a:cubicBezTo>
                    <a:pt x="38086" y="13339"/>
                    <a:pt x="40307" y="15835"/>
                    <a:pt x="43326" y="19289"/>
                  </a:cubicBezTo>
                  <a:lnTo>
                    <a:pt x="52514" y="28738"/>
                  </a:lnTo>
                  <a:lnTo>
                    <a:pt x="52514" y="12671"/>
                  </a:lnTo>
                  <a:cubicBezTo>
                    <a:pt x="52514" y="7446"/>
                    <a:pt x="52282" y="4629"/>
                    <a:pt x="51817" y="4223"/>
                  </a:cubicBezTo>
                  <a:cubicBezTo>
                    <a:pt x="50975" y="3642"/>
                    <a:pt x="48334" y="2989"/>
                    <a:pt x="43892" y="2264"/>
                  </a:cubicBezTo>
                  <a:lnTo>
                    <a:pt x="43892" y="0"/>
                  </a:lnTo>
                  <a:lnTo>
                    <a:pt x="59394" y="2524"/>
                  </a:lnTo>
                  <a:lnTo>
                    <a:pt x="59394" y="3561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75" name="Freeform 74">
            <a:extLst>
              <a:ext uri="{FF2B5EF4-FFF2-40B4-BE49-F238E27FC236}">
                <a16:creationId xmlns:a16="http://schemas.microsoft.com/office/drawing/2014/main" id="{6C8C18AD-6B4D-24F7-710F-DDECA457FE39}"/>
              </a:ext>
            </a:extLst>
          </p:cNvPr>
          <p:cNvSpPr/>
          <p:nvPr/>
        </p:nvSpPr>
        <p:spPr>
          <a:xfrm>
            <a:off x="718005" y="3030446"/>
            <a:ext cx="2510421" cy="1664151"/>
          </a:xfrm>
          <a:custGeom>
            <a:avLst/>
            <a:gdLst>
              <a:gd name="connsiteX0" fmla="*/ 0 w 2510421"/>
              <a:gd name="connsiteY0" fmla="*/ 0 h 1664151"/>
              <a:gd name="connsiteX1" fmla="*/ 2387006 w 2510421"/>
              <a:gd name="connsiteY1" fmla="*/ 752450 h 1664151"/>
              <a:gd name="connsiteX2" fmla="*/ 2242504 w 2510421"/>
              <a:gd name="connsiteY2" fmla="*/ 955359 h 1664151"/>
              <a:gd name="connsiteX3" fmla="*/ 2192389 w 2510421"/>
              <a:gd name="connsiteY3" fmla="*/ 1077571 h 1664151"/>
              <a:gd name="connsiteX4" fmla="*/ 2429805 w 2510421"/>
              <a:gd name="connsiteY4" fmla="*/ 1165304 h 1664151"/>
              <a:gd name="connsiteX5" fmla="*/ 2510421 w 2510421"/>
              <a:gd name="connsiteY5" fmla="*/ 1233792 h 1664151"/>
              <a:gd name="connsiteX6" fmla="*/ 2355044 w 2510421"/>
              <a:gd name="connsiteY6" fmla="*/ 1289975 h 1664151"/>
              <a:gd name="connsiteX7" fmla="*/ 2161276 w 2510421"/>
              <a:gd name="connsiteY7" fmla="*/ 1337607 h 1664151"/>
              <a:gd name="connsiteX8" fmla="*/ 1996484 w 2510421"/>
              <a:gd name="connsiteY8" fmla="*/ 1378958 h 1664151"/>
              <a:gd name="connsiteX9" fmla="*/ 2043757 w 2510421"/>
              <a:gd name="connsiteY9" fmla="*/ 1415489 h 1664151"/>
              <a:gd name="connsiteX10" fmla="*/ 1999365 w 2510421"/>
              <a:gd name="connsiteY10" fmla="*/ 1448208 h 1664151"/>
              <a:gd name="connsiteX11" fmla="*/ 2106514 w 2510421"/>
              <a:gd name="connsiteY11" fmla="*/ 1477834 h 1664151"/>
              <a:gd name="connsiteX12" fmla="*/ 2163826 w 2510421"/>
              <a:gd name="connsiteY12" fmla="*/ 1504896 h 1664151"/>
              <a:gd name="connsiteX13" fmla="*/ 2151822 w 2510421"/>
              <a:gd name="connsiteY13" fmla="*/ 1529821 h 1664151"/>
              <a:gd name="connsiteX14" fmla="*/ 2203437 w 2510421"/>
              <a:gd name="connsiteY14" fmla="*/ 1552900 h 1664151"/>
              <a:gd name="connsiteX15" fmla="*/ 2307146 w 2510421"/>
              <a:gd name="connsiteY15" fmla="*/ 1574399 h 1664151"/>
              <a:gd name="connsiteX16" fmla="*/ 2212985 w 2510421"/>
              <a:gd name="connsiteY16" fmla="*/ 1594530 h 1664151"/>
              <a:gd name="connsiteX17" fmla="*/ 2205655 w 2510421"/>
              <a:gd name="connsiteY17" fmla="*/ 1613439 h 1664151"/>
              <a:gd name="connsiteX18" fmla="*/ 2213423 w 2510421"/>
              <a:gd name="connsiteY18" fmla="*/ 1631273 h 1664151"/>
              <a:gd name="connsiteX19" fmla="*/ 2227645 w 2510421"/>
              <a:gd name="connsiteY19" fmla="*/ 1648137 h 1664151"/>
              <a:gd name="connsiteX20" fmla="*/ 2189521 w 2510421"/>
              <a:gd name="connsiteY20" fmla="*/ 1664151 h 166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10421" h="1664151">
                <a:moveTo>
                  <a:pt x="0" y="0"/>
                </a:moveTo>
                <a:lnTo>
                  <a:pt x="2387006" y="752450"/>
                </a:lnTo>
                <a:lnTo>
                  <a:pt x="2242504" y="955359"/>
                </a:lnTo>
                <a:lnTo>
                  <a:pt x="2192389" y="1077571"/>
                </a:lnTo>
                <a:lnTo>
                  <a:pt x="2429805" y="1165304"/>
                </a:lnTo>
                <a:lnTo>
                  <a:pt x="2510421" y="1233792"/>
                </a:lnTo>
                <a:lnTo>
                  <a:pt x="2355044" y="1289975"/>
                </a:lnTo>
                <a:lnTo>
                  <a:pt x="2161276" y="1337607"/>
                </a:lnTo>
                <a:lnTo>
                  <a:pt x="1996484" y="1378958"/>
                </a:lnTo>
                <a:lnTo>
                  <a:pt x="2043757" y="1415489"/>
                </a:lnTo>
                <a:lnTo>
                  <a:pt x="1999365" y="1448208"/>
                </a:lnTo>
                <a:lnTo>
                  <a:pt x="2106514" y="1477834"/>
                </a:lnTo>
                <a:lnTo>
                  <a:pt x="2163826" y="1504896"/>
                </a:lnTo>
                <a:lnTo>
                  <a:pt x="2151822" y="1529821"/>
                </a:lnTo>
                <a:lnTo>
                  <a:pt x="2203437" y="1552900"/>
                </a:lnTo>
                <a:lnTo>
                  <a:pt x="2307146" y="1574399"/>
                </a:lnTo>
                <a:lnTo>
                  <a:pt x="2212985" y="1594530"/>
                </a:lnTo>
                <a:lnTo>
                  <a:pt x="2205655" y="1613439"/>
                </a:lnTo>
                <a:lnTo>
                  <a:pt x="2213423" y="1631273"/>
                </a:lnTo>
                <a:lnTo>
                  <a:pt x="2227645" y="1648137"/>
                </a:lnTo>
                <a:lnTo>
                  <a:pt x="2189521" y="1664151"/>
                </a:lnTo>
              </a:path>
            </a:pathLst>
          </a:custGeom>
          <a:noFill/>
          <a:ln w="15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66120780-3A99-95B4-CFDC-90C9C7C7DEC9}"/>
              </a:ext>
            </a:extLst>
          </p:cNvPr>
          <p:cNvSpPr/>
          <p:nvPr/>
        </p:nvSpPr>
        <p:spPr>
          <a:xfrm>
            <a:off x="698883" y="30113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AA863EE-F3E3-6052-C9C7-5BB712A511D0}"/>
              </a:ext>
            </a:extLst>
          </p:cNvPr>
          <p:cNvSpPr/>
          <p:nvPr/>
        </p:nvSpPr>
        <p:spPr>
          <a:xfrm>
            <a:off x="3085889" y="376377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C6876DE6-C936-A81C-50B2-5877AACE3DE5}"/>
              </a:ext>
            </a:extLst>
          </p:cNvPr>
          <p:cNvSpPr/>
          <p:nvPr/>
        </p:nvSpPr>
        <p:spPr>
          <a:xfrm>
            <a:off x="2941387" y="396668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0C08C204-F59B-AFCA-2522-533A3C4BE00E}"/>
              </a:ext>
            </a:extLst>
          </p:cNvPr>
          <p:cNvSpPr/>
          <p:nvPr/>
        </p:nvSpPr>
        <p:spPr>
          <a:xfrm>
            <a:off x="2891272" y="4088895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63F46265-1FBF-EAEF-D52A-90593D6C8CB4}"/>
              </a:ext>
            </a:extLst>
          </p:cNvPr>
          <p:cNvSpPr/>
          <p:nvPr/>
        </p:nvSpPr>
        <p:spPr>
          <a:xfrm>
            <a:off x="3128687" y="417662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8181A0EA-0464-E9FC-0932-CBC9751906CC}"/>
              </a:ext>
            </a:extLst>
          </p:cNvPr>
          <p:cNvSpPr/>
          <p:nvPr/>
        </p:nvSpPr>
        <p:spPr>
          <a:xfrm>
            <a:off x="3209304" y="4245116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49ED6553-9D67-B1A1-6623-6EEB440C6C86}"/>
              </a:ext>
            </a:extLst>
          </p:cNvPr>
          <p:cNvSpPr/>
          <p:nvPr/>
        </p:nvSpPr>
        <p:spPr>
          <a:xfrm>
            <a:off x="3053926" y="4301299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53BD0D44-151A-0179-510F-0AF4E1F24F9D}"/>
              </a:ext>
            </a:extLst>
          </p:cNvPr>
          <p:cNvSpPr/>
          <p:nvPr/>
        </p:nvSpPr>
        <p:spPr>
          <a:xfrm>
            <a:off x="2860159" y="434893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75C257FA-84A2-1B21-70C3-1663A29195C6}"/>
              </a:ext>
            </a:extLst>
          </p:cNvPr>
          <p:cNvSpPr/>
          <p:nvPr/>
        </p:nvSpPr>
        <p:spPr>
          <a:xfrm>
            <a:off x="2695366" y="439028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B96681BA-7BA8-3623-6FF3-26FEB299E6E4}"/>
              </a:ext>
            </a:extLst>
          </p:cNvPr>
          <p:cNvSpPr/>
          <p:nvPr/>
        </p:nvSpPr>
        <p:spPr>
          <a:xfrm>
            <a:off x="2742640" y="442681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B18D8BCA-C44E-E074-1946-ED8DE59D0490}"/>
              </a:ext>
            </a:extLst>
          </p:cNvPr>
          <p:cNvSpPr/>
          <p:nvPr/>
        </p:nvSpPr>
        <p:spPr>
          <a:xfrm>
            <a:off x="2698248" y="4459532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9CABB10-53BE-9C80-AD87-EC9EDB6382CD}"/>
              </a:ext>
            </a:extLst>
          </p:cNvPr>
          <p:cNvSpPr/>
          <p:nvPr/>
        </p:nvSpPr>
        <p:spPr>
          <a:xfrm>
            <a:off x="2805396" y="448915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D37B1F05-662C-E775-AA7F-5F3578C121C9}"/>
              </a:ext>
            </a:extLst>
          </p:cNvPr>
          <p:cNvSpPr/>
          <p:nvPr/>
        </p:nvSpPr>
        <p:spPr>
          <a:xfrm>
            <a:off x="2862709" y="4516220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5A1A751E-DF31-2E81-632D-D895F2A6FE23}"/>
              </a:ext>
            </a:extLst>
          </p:cNvPr>
          <p:cNvSpPr/>
          <p:nvPr/>
        </p:nvSpPr>
        <p:spPr>
          <a:xfrm>
            <a:off x="2850704" y="454114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062E002E-A693-8A73-A6A3-73152A5662A6}"/>
              </a:ext>
            </a:extLst>
          </p:cNvPr>
          <p:cNvSpPr/>
          <p:nvPr/>
        </p:nvSpPr>
        <p:spPr>
          <a:xfrm>
            <a:off x="2902320" y="45642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AE845FC5-7644-B9F4-B951-7C00608FD0F0}"/>
              </a:ext>
            </a:extLst>
          </p:cNvPr>
          <p:cNvSpPr/>
          <p:nvPr/>
        </p:nvSpPr>
        <p:spPr>
          <a:xfrm>
            <a:off x="3006029" y="458572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CEDA7DA-69D7-E9DB-D051-EF8D6D5EF97B}"/>
              </a:ext>
            </a:extLst>
          </p:cNvPr>
          <p:cNvSpPr/>
          <p:nvPr/>
        </p:nvSpPr>
        <p:spPr>
          <a:xfrm>
            <a:off x="2911868" y="460585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3B26E18D-D209-FF0C-2453-92062E1A2ED8}"/>
              </a:ext>
            </a:extLst>
          </p:cNvPr>
          <p:cNvSpPr/>
          <p:nvPr/>
        </p:nvSpPr>
        <p:spPr>
          <a:xfrm>
            <a:off x="2904537" y="462476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E7AFEE4A-3907-865A-5E56-8347F3E0AF08}"/>
              </a:ext>
            </a:extLst>
          </p:cNvPr>
          <p:cNvSpPr/>
          <p:nvPr/>
        </p:nvSpPr>
        <p:spPr>
          <a:xfrm>
            <a:off x="2912306" y="464259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36C69623-38F6-B18D-8EA0-45FF5782486E}"/>
              </a:ext>
            </a:extLst>
          </p:cNvPr>
          <p:cNvSpPr/>
          <p:nvPr/>
        </p:nvSpPr>
        <p:spPr>
          <a:xfrm>
            <a:off x="2926528" y="465946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50152031-262E-19EB-6D0C-F4CDEF2A9419}"/>
              </a:ext>
            </a:extLst>
          </p:cNvPr>
          <p:cNvSpPr/>
          <p:nvPr/>
        </p:nvSpPr>
        <p:spPr>
          <a:xfrm>
            <a:off x="2888403" y="467547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9FF3DB7-7E4A-3F12-A40E-74808E9FD04D}"/>
              </a:ext>
            </a:extLst>
          </p:cNvPr>
          <p:cNvGrpSpPr/>
          <p:nvPr/>
        </p:nvGrpSpPr>
        <p:grpSpPr>
          <a:xfrm>
            <a:off x="3998867" y="3048643"/>
            <a:ext cx="3088730" cy="2015336"/>
            <a:chOff x="3998867" y="3048643"/>
            <a:chExt cx="3088730" cy="2015336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3D2487C-6ED4-6992-8CCB-49D833C2D5E5}"/>
                </a:ext>
              </a:extLst>
            </p:cNvPr>
            <p:cNvSpPr/>
            <p:nvPr/>
          </p:nvSpPr>
          <p:spPr>
            <a:xfrm>
              <a:off x="4386466" y="3048643"/>
              <a:ext cx="2701131" cy="1764005"/>
            </a:xfrm>
            <a:custGeom>
              <a:avLst/>
              <a:gdLst>
                <a:gd name="connsiteX0" fmla="*/ 0 w 2701131"/>
                <a:gd name="connsiteY0" fmla="*/ 1764005 h 1764005"/>
                <a:gd name="connsiteX1" fmla="*/ 2701132 w 2701131"/>
                <a:gd name="connsiteY1" fmla="*/ 1764005 h 1764005"/>
                <a:gd name="connsiteX2" fmla="*/ 2701132 w 2701131"/>
                <a:gd name="connsiteY2" fmla="*/ 0 h 1764005"/>
                <a:gd name="connsiteX3" fmla="*/ 0 w 2701131"/>
                <a:gd name="connsiteY3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1131" h="1764005">
                  <a:moveTo>
                    <a:pt x="0" y="1764005"/>
                  </a:moveTo>
                  <a:lnTo>
                    <a:pt x="2701132" y="1764005"/>
                  </a:lnTo>
                  <a:lnTo>
                    <a:pt x="2701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367D74F-DE92-788F-4D1B-EBCC875ED2CE}"/>
                </a:ext>
              </a:extLst>
            </p:cNvPr>
            <p:cNvSpPr/>
            <p:nvPr/>
          </p:nvSpPr>
          <p:spPr>
            <a:xfrm>
              <a:off x="4462913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B54F81F-01D3-023E-E946-8614E2D578D3}"/>
                </a:ext>
              </a:extLst>
            </p:cNvPr>
            <p:cNvSpPr/>
            <p:nvPr/>
          </p:nvSpPr>
          <p:spPr>
            <a:xfrm>
              <a:off x="4988399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334D32D-4026-9E30-5581-A1D4E05D4DF5}"/>
                </a:ext>
              </a:extLst>
            </p:cNvPr>
            <p:cNvSpPr/>
            <p:nvPr/>
          </p:nvSpPr>
          <p:spPr>
            <a:xfrm>
              <a:off x="5513888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D98A94E-4FB9-03D5-BD92-B1678BB6A268}"/>
                </a:ext>
              </a:extLst>
            </p:cNvPr>
            <p:cNvSpPr/>
            <p:nvPr/>
          </p:nvSpPr>
          <p:spPr>
            <a:xfrm>
              <a:off x="6039379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CE479D7-8448-4A58-E3DF-FDE2CBEBA5B9}"/>
                </a:ext>
              </a:extLst>
            </p:cNvPr>
            <p:cNvSpPr/>
            <p:nvPr/>
          </p:nvSpPr>
          <p:spPr>
            <a:xfrm>
              <a:off x="6564856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A9FF6CB-6DF6-AFB9-71B1-842589DD4A50}"/>
                </a:ext>
              </a:extLst>
            </p:cNvPr>
            <p:cNvSpPr/>
            <p:nvPr/>
          </p:nvSpPr>
          <p:spPr>
            <a:xfrm>
              <a:off x="4386466" y="4771045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BA4480C-266F-B537-58D7-E43AA8B0ADCB}"/>
                </a:ext>
              </a:extLst>
            </p:cNvPr>
            <p:cNvSpPr/>
            <p:nvPr/>
          </p:nvSpPr>
          <p:spPr>
            <a:xfrm>
              <a:off x="4386466" y="4355000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481D027-5721-21F6-86C0-FFB0BC5CA7B4}"/>
                </a:ext>
              </a:extLst>
            </p:cNvPr>
            <p:cNvSpPr/>
            <p:nvPr/>
          </p:nvSpPr>
          <p:spPr>
            <a:xfrm>
              <a:off x="4386466" y="3938966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EFD575F-4275-CE0D-C0CB-6DDAF5513E92}"/>
                </a:ext>
              </a:extLst>
            </p:cNvPr>
            <p:cNvSpPr/>
            <p:nvPr/>
          </p:nvSpPr>
          <p:spPr>
            <a:xfrm>
              <a:off x="4386466" y="3522927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BDA745E-A56A-28C4-DC94-EA2FF849EDA4}"/>
                </a:ext>
              </a:extLst>
            </p:cNvPr>
            <p:cNvSpPr/>
            <p:nvPr/>
          </p:nvSpPr>
          <p:spPr>
            <a:xfrm>
              <a:off x="4386466" y="3106888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306CD99F-068D-FBF8-4479-8FBD76CA6869}"/>
                </a:ext>
              </a:extLst>
            </p:cNvPr>
            <p:cNvSpPr/>
            <p:nvPr/>
          </p:nvSpPr>
          <p:spPr>
            <a:xfrm>
              <a:off x="4386466" y="4812648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A3861BC-CE00-8DB0-5954-7CBD1A3116BE}"/>
                </a:ext>
              </a:extLst>
            </p:cNvPr>
            <p:cNvSpPr/>
            <p:nvPr/>
          </p:nvSpPr>
          <p:spPr>
            <a:xfrm>
              <a:off x="4462913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F3CC469-5717-7F24-5588-9845C2FC40F1}"/>
                </a:ext>
              </a:extLst>
            </p:cNvPr>
            <p:cNvSpPr/>
            <p:nvPr/>
          </p:nvSpPr>
          <p:spPr>
            <a:xfrm>
              <a:off x="4988399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D55804C-6F42-4FFA-C4BB-A8A2485225F7}"/>
                </a:ext>
              </a:extLst>
            </p:cNvPr>
            <p:cNvSpPr/>
            <p:nvPr/>
          </p:nvSpPr>
          <p:spPr>
            <a:xfrm>
              <a:off x="5513888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9E613A7-204E-5BE5-4138-4F3320695BDD}"/>
                </a:ext>
              </a:extLst>
            </p:cNvPr>
            <p:cNvSpPr/>
            <p:nvPr/>
          </p:nvSpPr>
          <p:spPr>
            <a:xfrm>
              <a:off x="6039379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496E462A-01D4-6658-F898-C9D8DF05416C}"/>
                </a:ext>
              </a:extLst>
            </p:cNvPr>
            <p:cNvSpPr/>
            <p:nvPr/>
          </p:nvSpPr>
          <p:spPr>
            <a:xfrm>
              <a:off x="6564856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2E2C1C8-FB8C-6579-37AD-AA292F7183C0}"/>
                </a:ext>
              </a:extLst>
            </p:cNvPr>
            <p:cNvSpPr/>
            <p:nvPr/>
          </p:nvSpPr>
          <p:spPr>
            <a:xfrm>
              <a:off x="4435157" y="4856774"/>
              <a:ext cx="55512" cy="83312"/>
            </a:xfrm>
            <a:custGeom>
              <a:avLst/>
              <a:gdLst>
                <a:gd name="connsiteX0" fmla="*/ 27756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6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6 w 55512"/>
                <a:gd name="connsiteY8" fmla="*/ 8605 h 83312"/>
                <a:gd name="connsiteX9" fmla="*/ 27756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6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6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6" y="8605"/>
                  </a:moveTo>
                  <a:cubicBezTo>
                    <a:pt x="22161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1" y="74708"/>
                    <a:pt x="27756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6" y="8605"/>
                  </a:cubicBezTo>
                  <a:moveTo>
                    <a:pt x="27756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6" y="83313"/>
                  </a:cubicBezTo>
                  <a:cubicBezTo>
                    <a:pt x="18754" y="83313"/>
                    <a:pt x="11869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69" y="3572"/>
                    <a:pt x="18754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1A5A9009-F457-6DD8-E466-D68909CC183E}"/>
                </a:ext>
              </a:extLst>
            </p:cNvPr>
            <p:cNvSpPr/>
            <p:nvPr/>
          </p:nvSpPr>
          <p:spPr>
            <a:xfrm>
              <a:off x="4926162" y="4856774"/>
              <a:ext cx="52878" cy="83312"/>
            </a:xfrm>
            <a:custGeom>
              <a:avLst/>
              <a:gdLst>
                <a:gd name="connsiteX0" fmla="*/ 36310 w 52878"/>
                <a:gd name="connsiteY0" fmla="*/ 38456 h 83312"/>
                <a:gd name="connsiteX1" fmla="*/ 48467 w 52878"/>
                <a:gd name="connsiteY1" fmla="*/ 45401 h 83312"/>
                <a:gd name="connsiteX2" fmla="*/ 52878 w 52878"/>
                <a:gd name="connsiteY2" fmla="*/ 58414 h 83312"/>
                <a:gd name="connsiteX3" fmla="*/ 44701 w 52878"/>
                <a:gd name="connsiteY3" fmla="*/ 76806 h 83312"/>
                <a:gd name="connsiteX4" fmla="*/ 21463 w 52878"/>
                <a:gd name="connsiteY4" fmla="*/ 83313 h 83312"/>
                <a:gd name="connsiteX5" fmla="*/ 11028 w 52878"/>
                <a:gd name="connsiteY5" fmla="*/ 82290 h 83312"/>
                <a:gd name="connsiteX6" fmla="*/ 0 w 52878"/>
                <a:gd name="connsiteY6" fmla="*/ 79342 h 83312"/>
                <a:gd name="connsiteX7" fmla="*/ 0 w 52878"/>
                <a:gd name="connsiteY7" fmla="*/ 68852 h 83312"/>
                <a:gd name="connsiteX8" fmla="*/ 9898 w 52878"/>
                <a:gd name="connsiteY8" fmla="*/ 72835 h 83312"/>
                <a:gd name="connsiteX9" fmla="*/ 21140 w 52878"/>
                <a:gd name="connsiteY9" fmla="*/ 74177 h 83312"/>
                <a:gd name="connsiteX10" fmla="*/ 36686 w 52878"/>
                <a:gd name="connsiteY10" fmla="*/ 70140 h 83312"/>
                <a:gd name="connsiteX11" fmla="*/ 42065 w 52878"/>
                <a:gd name="connsiteY11" fmla="*/ 58414 h 83312"/>
                <a:gd name="connsiteX12" fmla="*/ 37063 w 52878"/>
                <a:gd name="connsiteY12" fmla="*/ 47326 h 83312"/>
                <a:gd name="connsiteX13" fmla="*/ 23238 w 52878"/>
                <a:gd name="connsiteY13" fmla="*/ 43303 h 83312"/>
                <a:gd name="connsiteX14" fmla="*/ 13879 w 52878"/>
                <a:gd name="connsiteY14" fmla="*/ 43303 h 83312"/>
                <a:gd name="connsiteX15" fmla="*/ 13879 w 52878"/>
                <a:gd name="connsiteY15" fmla="*/ 34366 h 83312"/>
                <a:gd name="connsiteX16" fmla="*/ 23668 w 52878"/>
                <a:gd name="connsiteY16" fmla="*/ 34366 h 83312"/>
                <a:gd name="connsiteX17" fmla="*/ 35933 w 52878"/>
                <a:gd name="connsiteY17" fmla="*/ 31192 h 83312"/>
                <a:gd name="connsiteX18" fmla="*/ 40184 w 52878"/>
                <a:gd name="connsiteY18" fmla="*/ 21937 h 83312"/>
                <a:gd name="connsiteX19" fmla="*/ 35772 w 52878"/>
                <a:gd name="connsiteY19" fmla="*/ 12469 h 83312"/>
                <a:gd name="connsiteX20" fmla="*/ 23238 w 52878"/>
                <a:gd name="connsiteY20" fmla="*/ 9136 h 83312"/>
                <a:gd name="connsiteX21" fmla="*/ 13664 w 52878"/>
                <a:gd name="connsiteY21" fmla="*/ 10105 h 83312"/>
                <a:gd name="connsiteX22" fmla="*/ 2421 w 52878"/>
                <a:gd name="connsiteY22" fmla="*/ 13120 h 83312"/>
                <a:gd name="connsiteX23" fmla="*/ 2421 w 52878"/>
                <a:gd name="connsiteY23" fmla="*/ 3439 h 83312"/>
                <a:gd name="connsiteX24" fmla="*/ 13987 w 52878"/>
                <a:gd name="connsiteY24" fmla="*/ 850 h 83312"/>
                <a:gd name="connsiteX25" fmla="*/ 24206 w 52878"/>
                <a:gd name="connsiteY25" fmla="*/ 0 h 83312"/>
                <a:gd name="connsiteX26" fmla="*/ 43788 w 52878"/>
                <a:gd name="connsiteY26" fmla="*/ 5644 h 83312"/>
                <a:gd name="connsiteX27" fmla="*/ 50995 w 52878"/>
                <a:gd name="connsiteY27" fmla="*/ 20808 h 83312"/>
                <a:gd name="connsiteX28" fmla="*/ 47176 w 52878"/>
                <a:gd name="connsiteY28" fmla="*/ 32109 h 83312"/>
                <a:gd name="connsiteX29" fmla="*/ 36310 w 52878"/>
                <a:gd name="connsiteY29" fmla="*/ 38456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78" h="83312">
                  <a:moveTo>
                    <a:pt x="36310" y="38456"/>
                  </a:moveTo>
                  <a:cubicBezTo>
                    <a:pt x="41510" y="39571"/>
                    <a:pt x="45563" y="41882"/>
                    <a:pt x="48467" y="45401"/>
                  </a:cubicBezTo>
                  <a:cubicBezTo>
                    <a:pt x="51408" y="48920"/>
                    <a:pt x="52878" y="53249"/>
                    <a:pt x="52878" y="58414"/>
                  </a:cubicBezTo>
                  <a:cubicBezTo>
                    <a:pt x="52878" y="66342"/>
                    <a:pt x="50152" y="72464"/>
                    <a:pt x="44701" y="76806"/>
                  </a:cubicBezTo>
                  <a:cubicBezTo>
                    <a:pt x="39250" y="81148"/>
                    <a:pt x="31504" y="83313"/>
                    <a:pt x="21463" y="83313"/>
                  </a:cubicBezTo>
                  <a:cubicBezTo>
                    <a:pt x="18093" y="83313"/>
                    <a:pt x="14615" y="82967"/>
                    <a:pt x="11028" y="82290"/>
                  </a:cubicBezTo>
                  <a:cubicBezTo>
                    <a:pt x="7477" y="81653"/>
                    <a:pt x="3802" y="80670"/>
                    <a:pt x="0" y="79342"/>
                  </a:cubicBezTo>
                  <a:lnTo>
                    <a:pt x="0" y="68852"/>
                  </a:lnTo>
                  <a:cubicBezTo>
                    <a:pt x="3013" y="70605"/>
                    <a:pt x="6312" y="71932"/>
                    <a:pt x="9898" y="72835"/>
                  </a:cubicBezTo>
                  <a:cubicBezTo>
                    <a:pt x="13485" y="73725"/>
                    <a:pt x="17232" y="74177"/>
                    <a:pt x="21140" y="74177"/>
                  </a:cubicBezTo>
                  <a:cubicBezTo>
                    <a:pt x="27954" y="74177"/>
                    <a:pt x="33136" y="72835"/>
                    <a:pt x="36686" y="70140"/>
                  </a:cubicBezTo>
                  <a:cubicBezTo>
                    <a:pt x="40273" y="67444"/>
                    <a:pt x="42065" y="63540"/>
                    <a:pt x="42065" y="58414"/>
                  </a:cubicBezTo>
                  <a:cubicBezTo>
                    <a:pt x="42065" y="53674"/>
                    <a:pt x="40397" y="49982"/>
                    <a:pt x="37063" y="47326"/>
                  </a:cubicBezTo>
                  <a:cubicBezTo>
                    <a:pt x="33763" y="44644"/>
                    <a:pt x="29155" y="43303"/>
                    <a:pt x="23238" y="43303"/>
                  </a:cubicBezTo>
                  <a:lnTo>
                    <a:pt x="13879" y="43303"/>
                  </a:lnTo>
                  <a:lnTo>
                    <a:pt x="13879" y="34366"/>
                  </a:lnTo>
                  <a:lnTo>
                    <a:pt x="23668" y="34366"/>
                  </a:lnTo>
                  <a:cubicBezTo>
                    <a:pt x="29012" y="34366"/>
                    <a:pt x="33101" y="33304"/>
                    <a:pt x="35933" y="31192"/>
                  </a:cubicBezTo>
                  <a:cubicBezTo>
                    <a:pt x="38767" y="29041"/>
                    <a:pt x="40184" y="25960"/>
                    <a:pt x="40184" y="21937"/>
                  </a:cubicBezTo>
                  <a:cubicBezTo>
                    <a:pt x="40184" y="17820"/>
                    <a:pt x="38714" y="14660"/>
                    <a:pt x="35772" y="12469"/>
                  </a:cubicBezTo>
                  <a:cubicBezTo>
                    <a:pt x="32868" y="10251"/>
                    <a:pt x="28689" y="9136"/>
                    <a:pt x="23238" y="9136"/>
                  </a:cubicBezTo>
                  <a:cubicBezTo>
                    <a:pt x="20262" y="9136"/>
                    <a:pt x="17070" y="9455"/>
                    <a:pt x="13664" y="10105"/>
                  </a:cubicBezTo>
                  <a:cubicBezTo>
                    <a:pt x="10257" y="10756"/>
                    <a:pt x="6509" y="11752"/>
                    <a:pt x="2421" y="13120"/>
                  </a:cubicBezTo>
                  <a:lnTo>
                    <a:pt x="2421" y="3439"/>
                  </a:lnTo>
                  <a:cubicBezTo>
                    <a:pt x="6545" y="2284"/>
                    <a:pt x="10400" y="1421"/>
                    <a:pt x="13987" y="850"/>
                  </a:cubicBezTo>
                  <a:cubicBezTo>
                    <a:pt x="17608" y="279"/>
                    <a:pt x="21015" y="0"/>
                    <a:pt x="24206" y="0"/>
                  </a:cubicBezTo>
                  <a:cubicBezTo>
                    <a:pt x="32454" y="0"/>
                    <a:pt x="38982" y="1886"/>
                    <a:pt x="43788" y="5644"/>
                  </a:cubicBezTo>
                  <a:cubicBezTo>
                    <a:pt x="48593" y="9375"/>
                    <a:pt x="50995" y="14421"/>
                    <a:pt x="50995" y="20808"/>
                  </a:cubicBezTo>
                  <a:cubicBezTo>
                    <a:pt x="50995" y="25257"/>
                    <a:pt x="49722" y="29028"/>
                    <a:pt x="47176" y="32109"/>
                  </a:cubicBezTo>
                  <a:cubicBezTo>
                    <a:pt x="44631" y="35150"/>
                    <a:pt x="41008" y="37274"/>
                    <a:pt x="36310" y="38456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8D2C978-5254-A071-F705-A0301A83B219}"/>
                </a:ext>
              </a:extLst>
            </p:cNvPr>
            <p:cNvSpPr/>
            <p:nvPr/>
          </p:nvSpPr>
          <p:spPr>
            <a:xfrm>
              <a:off x="4995124" y="4856774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7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7" y="8605"/>
                  </a:cubicBezTo>
                  <a:moveTo>
                    <a:pt x="27757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FE438ED-A0F6-2654-01BD-2C2642AF8589}"/>
                </a:ext>
              </a:extLst>
            </p:cNvPr>
            <p:cNvSpPr/>
            <p:nvPr/>
          </p:nvSpPr>
          <p:spPr>
            <a:xfrm>
              <a:off x="5451304" y="4856774"/>
              <a:ext cx="55453" cy="83312"/>
            </a:xfrm>
            <a:custGeom>
              <a:avLst/>
              <a:gdLst>
                <a:gd name="connsiteX0" fmla="*/ 28669 w 55453"/>
                <a:gd name="connsiteY0" fmla="*/ 37274 h 83312"/>
                <a:gd name="connsiteX1" fmla="*/ 17050 w 55453"/>
                <a:gd name="connsiteY1" fmla="*/ 42280 h 83312"/>
                <a:gd name="connsiteX2" fmla="*/ 12801 w 55453"/>
                <a:gd name="connsiteY2" fmla="*/ 55998 h 83312"/>
                <a:gd name="connsiteX3" fmla="*/ 17050 w 55453"/>
                <a:gd name="connsiteY3" fmla="*/ 69715 h 83312"/>
                <a:gd name="connsiteX4" fmla="*/ 28669 w 55453"/>
                <a:gd name="connsiteY4" fmla="*/ 74708 h 83312"/>
                <a:gd name="connsiteX5" fmla="*/ 40235 w 55453"/>
                <a:gd name="connsiteY5" fmla="*/ 69715 h 83312"/>
                <a:gd name="connsiteX6" fmla="*/ 44538 w 55453"/>
                <a:gd name="connsiteY6" fmla="*/ 55998 h 83312"/>
                <a:gd name="connsiteX7" fmla="*/ 40235 w 55453"/>
                <a:gd name="connsiteY7" fmla="*/ 42280 h 83312"/>
                <a:gd name="connsiteX8" fmla="*/ 28669 w 55453"/>
                <a:gd name="connsiteY8" fmla="*/ 37274 h 83312"/>
                <a:gd name="connsiteX9" fmla="*/ 50234 w 55453"/>
                <a:gd name="connsiteY9" fmla="*/ 3227 h 83312"/>
                <a:gd name="connsiteX10" fmla="*/ 50234 w 55453"/>
                <a:gd name="connsiteY10" fmla="*/ 13120 h 83312"/>
                <a:gd name="connsiteX11" fmla="*/ 41948 w 55453"/>
                <a:gd name="connsiteY11" fmla="*/ 10158 h 83312"/>
                <a:gd name="connsiteX12" fmla="*/ 33729 w 55453"/>
                <a:gd name="connsiteY12" fmla="*/ 9136 h 83312"/>
                <a:gd name="connsiteX13" fmla="*/ 17263 w 55453"/>
                <a:gd name="connsiteY13" fmla="*/ 16400 h 83312"/>
                <a:gd name="connsiteX14" fmla="*/ 10809 w 55453"/>
                <a:gd name="connsiteY14" fmla="*/ 38350 h 83312"/>
                <a:gd name="connsiteX15" fmla="*/ 18763 w 55453"/>
                <a:gd name="connsiteY15" fmla="*/ 31192 h 83312"/>
                <a:gd name="connsiteX16" fmla="*/ 29307 w 55453"/>
                <a:gd name="connsiteY16" fmla="*/ 28669 h 83312"/>
                <a:gd name="connsiteX17" fmla="*/ 48402 w 55453"/>
                <a:gd name="connsiteY17" fmla="*/ 36039 h 83312"/>
                <a:gd name="connsiteX18" fmla="*/ 55453 w 55453"/>
                <a:gd name="connsiteY18" fmla="*/ 55998 h 83312"/>
                <a:gd name="connsiteX19" fmla="*/ 48136 w 55453"/>
                <a:gd name="connsiteY19" fmla="*/ 75836 h 83312"/>
                <a:gd name="connsiteX20" fmla="*/ 28669 w 55453"/>
                <a:gd name="connsiteY20" fmla="*/ 83313 h 83312"/>
                <a:gd name="connsiteX21" fmla="*/ 7370 w 55453"/>
                <a:gd name="connsiteY21" fmla="*/ 72663 h 83312"/>
                <a:gd name="connsiteX22" fmla="*/ 0 w 55453"/>
                <a:gd name="connsiteY22" fmla="*/ 41683 h 83312"/>
                <a:gd name="connsiteX23" fmla="*/ 9030 w 55453"/>
                <a:gd name="connsiteY23" fmla="*/ 11340 h 83312"/>
                <a:gd name="connsiteX24" fmla="*/ 33290 w 55453"/>
                <a:gd name="connsiteY24" fmla="*/ 0 h 83312"/>
                <a:gd name="connsiteX25" fmla="*/ 41523 w 55453"/>
                <a:gd name="connsiteY25" fmla="*/ 797 h 83312"/>
                <a:gd name="connsiteX26" fmla="*/ 50234 w 55453"/>
                <a:gd name="connsiteY26" fmla="*/ 3227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53" h="83312">
                  <a:moveTo>
                    <a:pt x="28669" y="37274"/>
                  </a:moveTo>
                  <a:cubicBezTo>
                    <a:pt x="23796" y="37274"/>
                    <a:pt x="19919" y="38947"/>
                    <a:pt x="17050" y="42280"/>
                  </a:cubicBezTo>
                  <a:cubicBezTo>
                    <a:pt x="14222" y="45613"/>
                    <a:pt x="12801" y="50181"/>
                    <a:pt x="12801" y="55998"/>
                  </a:cubicBezTo>
                  <a:cubicBezTo>
                    <a:pt x="12801" y="61774"/>
                    <a:pt x="14222" y="66342"/>
                    <a:pt x="17050" y="69715"/>
                  </a:cubicBezTo>
                  <a:cubicBezTo>
                    <a:pt x="19919" y="73048"/>
                    <a:pt x="23796" y="74708"/>
                    <a:pt x="28669" y="74708"/>
                  </a:cubicBezTo>
                  <a:cubicBezTo>
                    <a:pt x="33543" y="74708"/>
                    <a:pt x="37407" y="73048"/>
                    <a:pt x="40235" y="69715"/>
                  </a:cubicBezTo>
                  <a:cubicBezTo>
                    <a:pt x="43104" y="66342"/>
                    <a:pt x="44538" y="61774"/>
                    <a:pt x="44538" y="55998"/>
                  </a:cubicBezTo>
                  <a:cubicBezTo>
                    <a:pt x="44538" y="50181"/>
                    <a:pt x="43104" y="45613"/>
                    <a:pt x="40235" y="42280"/>
                  </a:cubicBezTo>
                  <a:cubicBezTo>
                    <a:pt x="37407" y="38947"/>
                    <a:pt x="33543" y="37274"/>
                    <a:pt x="28669" y="37274"/>
                  </a:cubicBezTo>
                  <a:moveTo>
                    <a:pt x="50234" y="3227"/>
                  </a:moveTo>
                  <a:lnTo>
                    <a:pt x="50234" y="13120"/>
                  </a:lnTo>
                  <a:cubicBezTo>
                    <a:pt x="47512" y="11832"/>
                    <a:pt x="44750" y="10836"/>
                    <a:pt x="41948" y="10158"/>
                  </a:cubicBezTo>
                  <a:cubicBezTo>
                    <a:pt x="39186" y="9481"/>
                    <a:pt x="36451" y="9136"/>
                    <a:pt x="33729" y="9136"/>
                  </a:cubicBezTo>
                  <a:cubicBezTo>
                    <a:pt x="26545" y="9136"/>
                    <a:pt x="21060" y="11553"/>
                    <a:pt x="17263" y="16400"/>
                  </a:cubicBezTo>
                  <a:cubicBezTo>
                    <a:pt x="13505" y="21246"/>
                    <a:pt x="11353" y="28563"/>
                    <a:pt x="10809" y="38350"/>
                  </a:cubicBezTo>
                  <a:cubicBezTo>
                    <a:pt x="12920" y="35229"/>
                    <a:pt x="15576" y="32839"/>
                    <a:pt x="18763" y="31192"/>
                  </a:cubicBezTo>
                  <a:cubicBezTo>
                    <a:pt x="21964" y="29506"/>
                    <a:pt x="25469" y="28669"/>
                    <a:pt x="29307" y="28669"/>
                  </a:cubicBezTo>
                  <a:cubicBezTo>
                    <a:pt x="37380" y="28669"/>
                    <a:pt x="43741" y="31126"/>
                    <a:pt x="48402" y="36039"/>
                  </a:cubicBezTo>
                  <a:cubicBezTo>
                    <a:pt x="53103" y="40913"/>
                    <a:pt x="55453" y="47565"/>
                    <a:pt x="55453" y="55998"/>
                  </a:cubicBezTo>
                  <a:cubicBezTo>
                    <a:pt x="55453" y="64244"/>
                    <a:pt x="53010" y="70857"/>
                    <a:pt x="48136" y="75836"/>
                  </a:cubicBezTo>
                  <a:cubicBezTo>
                    <a:pt x="43263" y="80816"/>
                    <a:pt x="36770" y="83313"/>
                    <a:pt x="28669" y="83313"/>
                  </a:cubicBezTo>
                  <a:cubicBezTo>
                    <a:pt x="19387" y="83313"/>
                    <a:pt x="12283" y="79767"/>
                    <a:pt x="7370" y="72663"/>
                  </a:cubicBezTo>
                  <a:cubicBezTo>
                    <a:pt x="2457" y="65532"/>
                    <a:pt x="0" y="55201"/>
                    <a:pt x="0" y="41683"/>
                  </a:cubicBezTo>
                  <a:cubicBezTo>
                    <a:pt x="0" y="28988"/>
                    <a:pt x="3014" y="18869"/>
                    <a:pt x="9030" y="11340"/>
                  </a:cubicBezTo>
                  <a:cubicBezTo>
                    <a:pt x="15058" y="3784"/>
                    <a:pt x="23145" y="0"/>
                    <a:pt x="33290" y="0"/>
                  </a:cubicBezTo>
                  <a:cubicBezTo>
                    <a:pt x="36013" y="0"/>
                    <a:pt x="38761" y="266"/>
                    <a:pt x="41523" y="797"/>
                  </a:cubicBezTo>
                  <a:cubicBezTo>
                    <a:pt x="44325" y="1341"/>
                    <a:pt x="47220" y="2151"/>
                    <a:pt x="50234" y="322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21D6D49-7DDD-A05E-34D3-85838672C843}"/>
                </a:ext>
              </a:extLst>
            </p:cNvPr>
            <p:cNvSpPr/>
            <p:nvPr/>
          </p:nvSpPr>
          <p:spPr>
            <a:xfrm>
              <a:off x="5520966" y="4856774"/>
              <a:ext cx="55506" cy="83312"/>
            </a:xfrm>
            <a:custGeom>
              <a:avLst/>
              <a:gdLst>
                <a:gd name="connsiteX0" fmla="*/ 27753 w 55506"/>
                <a:gd name="connsiteY0" fmla="*/ 8605 h 83312"/>
                <a:gd name="connsiteX1" fmla="*/ 15112 w 55506"/>
                <a:gd name="connsiteY1" fmla="*/ 16891 h 83312"/>
                <a:gd name="connsiteX2" fmla="*/ 10915 w 55506"/>
                <a:gd name="connsiteY2" fmla="*/ 41683 h 83312"/>
                <a:gd name="connsiteX3" fmla="*/ 15112 w 55506"/>
                <a:gd name="connsiteY3" fmla="*/ 66488 h 83312"/>
                <a:gd name="connsiteX4" fmla="*/ 27753 w 55506"/>
                <a:gd name="connsiteY4" fmla="*/ 74708 h 83312"/>
                <a:gd name="connsiteX5" fmla="*/ 40395 w 55506"/>
                <a:gd name="connsiteY5" fmla="*/ 66488 h 83312"/>
                <a:gd name="connsiteX6" fmla="*/ 44644 w 55506"/>
                <a:gd name="connsiteY6" fmla="*/ 41683 h 83312"/>
                <a:gd name="connsiteX7" fmla="*/ 40395 w 55506"/>
                <a:gd name="connsiteY7" fmla="*/ 16891 h 83312"/>
                <a:gd name="connsiteX8" fmla="*/ 27753 w 55506"/>
                <a:gd name="connsiteY8" fmla="*/ 8605 h 83312"/>
                <a:gd name="connsiteX9" fmla="*/ 27753 w 55506"/>
                <a:gd name="connsiteY9" fmla="*/ 0 h 83312"/>
                <a:gd name="connsiteX10" fmla="*/ 48349 w 55506"/>
                <a:gd name="connsiteY10" fmla="*/ 10703 h 83312"/>
                <a:gd name="connsiteX11" fmla="*/ 55506 w 55506"/>
                <a:gd name="connsiteY11" fmla="*/ 41683 h 83312"/>
                <a:gd name="connsiteX12" fmla="*/ 48349 w 55506"/>
                <a:gd name="connsiteY12" fmla="*/ 72663 h 83312"/>
                <a:gd name="connsiteX13" fmla="*/ 27753 w 55506"/>
                <a:gd name="connsiteY13" fmla="*/ 83313 h 83312"/>
                <a:gd name="connsiteX14" fmla="*/ 7091 w 55506"/>
                <a:gd name="connsiteY14" fmla="*/ 72663 h 83312"/>
                <a:gd name="connsiteX15" fmla="*/ 0 w 55506"/>
                <a:gd name="connsiteY15" fmla="*/ 41683 h 83312"/>
                <a:gd name="connsiteX16" fmla="*/ 7091 w 55506"/>
                <a:gd name="connsiteY16" fmla="*/ 10703 h 83312"/>
                <a:gd name="connsiteX17" fmla="*/ 27753 w 55506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06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49" y="10703"/>
                  </a:cubicBezTo>
                  <a:cubicBezTo>
                    <a:pt x="53116" y="17807"/>
                    <a:pt x="55506" y="28125"/>
                    <a:pt x="55506" y="41683"/>
                  </a:cubicBezTo>
                  <a:cubicBezTo>
                    <a:pt x="55506" y="55201"/>
                    <a:pt x="53116" y="65532"/>
                    <a:pt x="48349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58" y="79767"/>
                    <a:pt x="7091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091" y="10703"/>
                  </a:cubicBezTo>
                  <a:cubicBezTo>
                    <a:pt x="11858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4A41885-C4DF-A75A-9785-52832C75EB29}"/>
                </a:ext>
              </a:extLst>
            </p:cNvPr>
            <p:cNvSpPr/>
            <p:nvPr/>
          </p:nvSpPr>
          <p:spPr>
            <a:xfrm>
              <a:off x="5976410" y="4856774"/>
              <a:ext cx="55400" cy="83312"/>
            </a:xfrm>
            <a:custGeom>
              <a:avLst/>
              <a:gdLst>
                <a:gd name="connsiteX0" fmla="*/ 5166 w 55400"/>
                <a:gd name="connsiteY0" fmla="*/ 80086 h 83312"/>
                <a:gd name="connsiteX1" fmla="*/ 5166 w 55400"/>
                <a:gd name="connsiteY1" fmla="*/ 70193 h 83312"/>
                <a:gd name="connsiteX2" fmla="*/ 13452 w 55400"/>
                <a:gd name="connsiteY2" fmla="*/ 73154 h 83312"/>
                <a:gd name="connsiteX3" fmla="*/ 21671 w 55400"/>
                <a:gd name="connsiteY3" fmla="*/ 74177 h 83312"/>
                <a:gd name="connsiteX4" fmla="*/ 38084 w 55400"/>
                <a:gd name="connsiteY4" fmla="*/ 66966 h 83312"/>
                <a:gd name="connsiteX5" fmla="*/ 44591 w 55400"/>
                <a:gd name="connsiteY5" fmla="*/ 44963 h 83312"/>
                <a:gd name="connsiteX6" fmla="*/ 36690 w 55400"/>
                <a:gd name="connsiteY6" fmla="*/ 52067 h 83312"/>
                <a:gd name="connsiteX7" fmla="*/ 26093 w 55400"/>
                <a:gd name="connsiteY7" fmla="*/ 54537 h 83312"/>
                <a:gd name="connsiteX8" fmla="*/ 6998 w 55400"/>
                <a:gd name="connsiteY8" fmla="*/ 47273 h 83312"/>
                <a:gd name="connsiteX9" fmla="*/ 0 w 55400"/>
                <a:gd name="connsiteY9" fmla="*/ 27315 h 83312"/>
                <a:gd name="connsiteX10" fmla="*/ 7317 w 55400"/>
                <a:gd name="connsiteY10" fmla="*/ 7476 h 83312"/>
                <a:gd name="connsiteX11" fmla="*/ 26784 w 55400"/>
                <a:gd name="connsiteY11" fmla="*/ 0 h 83312"/>
                <a:gd name="connsiteX12" fmla="*/ 48030 w 55400"/>
                <a:gd name="connsiteY12" fmla="*/ 10703 h 83312"/>
                <a:gd name="connsiteX13" fmla="*/ 55400 w 55400"/>
                <a:gd name="connsiteY13" fmla="*/ 41683 h 83312"/>
                <a:gd name="connsiteX14" fmla="*/ 46370 w 55400"/>
                <a:gd name="connsiteY14" fmla="*/ 72025 h 83312"/>
                <a:gd name="connsiteX15" fmla="*/ 22163 w 55400"/>
                <a:gd name="connsiteY15" fmla="*/ 83313 h 83312"/>
                <a:gd name="connsiteX16" fmla="*/ 13877 w 55400"/>
                <a:gd name="connsiteY16" fmla="*/ 82516 h 83312"/>
                <a:gd name="connsiteX17" fmla="*/ 5166 w 55400"/>
                <a:gd name="connsiteY17" fmla="*/ 80086 h 83312"/>
                <a:gd name="connsiteX18" fmla="*/ 26784 w 55400"/>
                <a:gd name="connsiteY18" fmla="*/ 46038 h 83312"/>
                <a:gd name="connsiteX19" fmla="*/ 38350 w 55400"/>
                <a:gd name="connsiteY19" fmla="*/ 41032 h 83312"/>
                <a:gd name="connsiteX20" fmla="*/ 42652 w 55400"/>
                <a:gd name="connsiteY20" fmla="*/ 27315 h 83312"/>
                <a:gd name="connsiteX21" fmla="*/ 38350 w 55400"/>
                <a:gd name="connsiteY21" fmla="*/ 13664 h 83312"/>
                <a:gd name="connsiteX22" fmla="*/ 26784 w 55400"/>
                <a:gd name="connsiteY22" fmla="*/ 8605 h 83312"/>
                <a:gd name="connsiteX23" fmla="*/ 15165 w 55400"/>
                <a:gd name="connsiteY23" fmla="*/ 13664 h 83312"/>
                <a:gd name="connsiteX24" fmla="*/ 10915 w 55400"/>
                <a:gd name="connsiteY24" fmla="*/ 27315 h 83312"/>
                <a:gd name="connsiteX25" fmla="*/ 15165 w 55400"/>
                <a:gd name="connsiteY25" fmla="*/ 41032 h 83312"/>
                <a:gd name="connsiteX26" fmla="*/ 26784 w 55400"/>
                <a:gd name="connsiteY26" fmla="*/ 46038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00" h="83312">
                  <a:moveTo>
                    <a:pt x="5166" y="80086"/>
                  </a:moveTo>
                  <a:lnTo>
                    <a:pt x="5166" y="70193"/>
                  </a:lnTo>
                  <a:cubicBezTo>
                    <a:pt x="7888" y="71481"/>
                    <a:pt x="10650" y="72477"/>
                    <a:pt x="13452" y="73154"/>
                  </a:cubicBezTo>
                  <a:cubicBezTo>
                    <a:pt x="16253" y="73831"/>
                    <a:pt x="18989" y="74177"/>
                    <a:pt x="21671" y="74177"/>
                  </a:cubicBezTo>
                  <a:cubicBezTo>
                    <a:pt x="28855" y="74177"/>
                    <a:pt x="34326" y="71773"/>
                    <a:pt x="38084" y="66966"/>
                  </a:cubicBezTo>
                  <a:cubicBezTo>
                    <a:pt x="41882" y="62119"/>
                    <a:pt x="44047" y="54789"/>
                    <a:pt x="44591" y="44963"/>
                  </a:cubicBezTo>
                  <a:cubicBezTo>
                    <a:pt x="42506" y="48057"/>
                    <a:pt x="39877" y="50420"/>
                    <a:pt x="36690" y="52067"/>
                  </a:cubicBezTo>
                  <a:cubicBezTo>
                    <a:pt x="33490" y="53714"/>
                    <a:pt x="29958" y="54537"/>
                    <a:pt x="26093" y="54537"/>
                  </a:cubicBezTo>
                  <a:cubicBezTo>
                    <a:pt x="18060" y="54537"/>
                    <a:pt x="11686" y="52120"/>
                    <a:pt x="6998" y="47273"/>
                  </a:cubicBezTo>
                  <a:cubicBezTo>
                    <a:pt x="2337" y="42400"/>
                    <a:pt x="0" y="35747"/>
                    <a:pt x="0" y="27315"/>
                  </a:cubicBezTo>
                  <a:cubicBezTo>
                    <a:pt x="0" y="19069"/>
                    <a:pt x="2443" y="12456"/>
                    <a:pt x="7317" y="7476"/>
                  </a:cubicBezTo>
                  <a:cubicBezTo>
                    <a:pt x="12190" y="2496"/>
                    <a:pt x="18684" y="0"/>
                    <a:pt x="26784" y="0"/>
                  </a:cubicBezTo>
                  <a:cubicBezTo>
                    <a:pt x="36066" y="0"/>
                    <a:pt x="43157" y="3572"/>
                    <a:pt x="48030" y="10703"/>
                  </a:cubicBezTo>
                  <a:cubicBezTo>
                    <a:pt x="52943" y="17807"/>
                    <a:pt x="55400" y="28125"/>
                    <a:pt x="55400" y="41683"/>
                  </a:cubicBezTo>
                  <a:cubicBezTo>
                    <a:pt x="55400" y="54338"/>
                    <a:pt x="52386" y="64456"/>
                    <a:pt x="46370" y="72025"/>
                  </a:cubicBezTo>
                  <a:cubicBezTo>
                    <a:pt x="40382" y="79555"/>
                    <a:pt x="32308" y="83313"/>
                    <a:pt x="22163" y="83313"/>
                  </a:cubicBezTo>
                  <a:cubicBezTo>
                    <a:pt x="19440" y="83313"/>
                    <a:pt x="16679" y="83047"/>
                    <a:pt x="13877" y="82516"/>
                  </a:cubicBezTo>
                  <a:cubicBezTo>
                    <a:pt x="11075" y="81971"/>
                    <a:pt x="8180" y="81161"/>
                    <a:pt x="5166" y="80086"/>
                  </a:cubicBezTo>
                  <a:moveTo>
                    <a:pt x="26784" y="46038"/>
                  </a:moveTo>
                  <a:cubicBezTo>
                    <a:pt x="31657" y="46038"/>
                    <a:pt x="35521" y="44365"/>
                    <a:pt x="38350" y="41032"/>
                  </a:cubicBezTo>
                  <a:cubicBezTo>
                    <a:pt x="41218" y="37699"/>
                    <a:pt x="42652" y="33131"/>
                    <a:pt x="42652" y="27315"/>
                  </a:cubicBezTo>
                  <a:cubicBezTo>
                    <a:pt x="42652" y="21539"/>
                    <a:pt x="41218" y="16997"/>
                    <a:pt x="38350" y="13664"/>
                  </a:cubicBezTo>
                  <a:cubicBezTo>
                    <a:pt x="35521" y="10291"/>
                    <a:pt x="31657" y="8605"/>
                    <a:pt x="26784" y="8605"/>
                  </a:cubicBezTo>
                  <a:cubicBezTo>
                    <a:pt x="21910" y="8605"/>
                    <a:pt x="18033" y="10291"/>
                    <a:pt x="15165" y="13664"/>
                  </a:cubicBezTo>
                  <a:cubicBezTo>
                    <a:pt x="12336" y="16997"/>
                    <a:pt x="10915" y="21539"/>
                    <a:pt x="10915" y="27315"/>
                  </a:cubicBezTo>
                  <a:cubicBezTo>
                    <a:pt x="10915" y="33131"/>
                    <a:pt x="12336" y="37699"/>
                    <a:pt x="15165" y="41032"/>
                  </a:cubicBezTo>
                  <a:cubicBezTo>
                    <a:pt x="18033" y="44365"/>
                    <a:pt x="21910" y="46038"/>
                    <a:pt x="26784" y="46038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6DF72B8-2133-10A2-2922-0E38D005B31B}"/>
                </a:ext>
              </a:extLst>
            </p:cNvPr>
            <p:cNvSpPr/>
            <p:nvPr/>
          </p:nvSpPr>
          <p:spPr>
            <a:xfrm>
              <a:off x="6046828" y="4856774"/>
              <a:ext cx="55506" cy="83312"/>
            </a:xfrm>
            <a:custGeom>
              <a:avLst/>
              <a:gdLst>
                <a:gd name="connsiteX0" fmla="*/ 27753 w 55506"/>
                <a:gd name="connsiteY0" fmla="*/ 8605 h 83312"/>
                <a:gd name="connsiteX1" fmla="*/ 15112 w 55506"/>
                <a:gd name="connsiteY1" fmla="*/ 16891 h 83312"/>
                <a:gd name="connsiteX2" fmla="*/ 10915 w 55506"/>
                <a:gd name="connsiteY2" fmla="*/ 41683 h 83312"/>
                <a:gd name="connsiteX3" fmla="*/ 15112 w 55506"/>
                <a:gd name="connsiteY3" fmla="*/ 66488 h 83312"/>
                <a:gd name="connsiteX4" fmla="*/ 27753 w 55506"/>
                <a:gd name="connsiteY4" fmla="*/ 74708 h 83312"/>
                <a:gd name="connsiteX5" fmla="*/ 40395 w 55506"/>
                <a:gd name="connsiteY5" fmla="*/ 66488 h 83312"/>
                <a:gd name="connsiteX6" fmla="*/ 44644 w 55506"/>
                <a:gd name="connsiteY6" fmla="*/ 41683 h 83312"/>
                <a:gd name="connsiteX7" fmla="*/ 40395 w 55506"/>
                <a:gd name="connsiteY7" fmla="*/ 16891 h 83312"/>
                <a:gd name="connsiteX8" fmla="*/ 27753 w 55506"/>
                <a:gd name="connsiteY8" fmla="*/ 8605 h 83312"/>
                <a:gd name="connsiteX9" fmla="*/ 27753 w 55506"/>
                <a:gd name="connsiteY9" fmla="*/ 0 h 83312"/>
                <a:gd name="connsiteX10" fmla="*/ 48349 w 55506"/>
                <a:gd name="connsiteY10" fmla="*/ 10703 h 83312"/>
                <a:gd name="connsiteX11" fmla="*/ 55506 w 55506"/>
                <a:gd name="connsiteY11" fmla="*/ 41683 h 83312"/>
                <a:gd name="connsiteX12" fmla="*/ 48349 w 55506"/>
                <a:gd name="connsiteY12" fmla="*/ 72663 h 83312"/>
                <a:gd name="connsiteX13" fmla="*/ 27753 w 55506"/>
                <a:gd name="connsiteY13" fmla="*/ 83313 h 83312"/>
                <a:gd name="connsiteX14" fmla="*/ 7091 w 55506"/>
                <a:gd name="connsiteY14" fmla="*/ 72663 h 83312"/>
                <a:gd name="connsiteX15" fmla="*/ 0 w 55506"/>
                <a:gd name="connsiteY15" fmla="*/ 41683 h 83312"/>
                <a:gd name="connsiteX16" fmla="*/ 7091 w 55506"/>
                <a:gd name="connsiteY16" fmla="*/ 10703 h 83312"/>
                <a:gd name="connsiteX17" fmla="*/ 27753 w 55506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06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49" y="10703"/>
                  </a:cubicBezTo>
                  <a:cubicBezTo>
                    <a:pt x="53116" y="17807"/>
                    <a:pt x="55506" y="28125"/>
                    <a:pt x="55506" y="41683"/>
                  </a:cubicBezTo>
                  <a:cubicBezTo>
                    <a:pt x="55506" y="55201"/>
                    <a:pt x="53116" y="65532"/>
                    <a:pt x="48349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58" y="79767"/>
                    <a:pt x="7091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091" y="10703"/>
                  </a:cubicBezTo>
                  <a:cubicBezTo>
                    <a:pt x="11858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80C8349-E5F0-A727-F607-4D584B0852F7}"/>
                </a:ext>
              </a:extLst>
            </p:cNvPr>
            <p:cNvSpPr/>
            <p:nvPr/>
          </p:nvSpPr>
          <p:spPr>
            <a:xfrm>
              <a:off x="6469433" y="4858222"/>
              <a:ext cx="47817" cy="80311"/>
            </a:xfrm>
            <a:custGeom>
              <a:avLst/>
              <a:gdLst>
                <a:gd name="connsiteX0" fmla="*/ 1554 w 47817"/>
                <a:gd name="connsiteY0" fmla="*/ 71162 h 80311"/>
                <a:gd name="connsiteX1" fmla="*/ 19308 w 47817"/>
                <a:gd name="connsiteY1" fmla="*/ 71162 h 80311"/>
                <a:gd name="connsiteX2" fmla="*/ 19308 w 47817"/>
                <a:gd name="connsiteY2" fmla="*/ 9893 h 80311"/>
                <a:gd name="connsiteX3" fmla="*/ 0 w 47817"/>
                <a:gd name="connsiteY3" fmla="*/ 13770 h 80311"/>
                <a:gd name="connsiteX4" fmla="*/ 0 w 47817"/>
                <a:gd name="connsiteY4" fmla="*/ 3878 h 80311"/>
                <a:gd name="connsiteX5" fmla="*/ 19201 w 47817"/>
                <a:gd name="connsiteY5" fmla="*/ 0 h 80311"/>
                <a:gd name="connsiteX6" fmla="*/ 30064 w 47817"/>
                <a:gd name="connsiteY6" fmla="*/ 0 h 80311"/>
                <a:gd name="connsiteX7" fmla="*/ 30064 w 47817"/>
                <a:gd name="connsiteY7" fmla="*/ 71162 h 80311"/>
                <a:gd name="connsiteX8" fmla="*/ 47818 w 47817"/>
                <a:gd name="connsiteY8" fmla="*/ 71162 h 80311"/>
                <a:gd name="connsiteX9" fmla="*/ 47818 w 47817"/>
                <a:gd name="connsiteY9" fmla="*/ 80311 h 80311"/>
                <a:gd name="connsiteX10" fmla="*/ 1554 w 47817"/>
                <a:gd name="connsiteY10" fmla="*/ 80311 h 80311"/>
                <a:gd name="connsiteX11" fmla="*/ 1554 w 47817"/>
                <a:gd name="connsiteY11" fmla="*/ 71162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17" h="80311">
                  <a:moveTo>
                    <a:pt x="1554" y="71162"/>
                  </a:moveTo>
                  <a:lnTo>
                    <a:pt x="19308" y="71162"/>
                  </a:lnTo>
                  <a:lnTo>
                    <a:pt x="19308" y="9893"/>
                  </a:lnTo>
                  <a:lnTo>
                    <a:pt x="0" y="13770"/>
                  </a:lnTo>
                  <a:lnTo>
                    <a:pt x="0" y="3878"/>
                  </a:lnTo>
                  <a:lnTo>
                    <a:pt x="19201" y="0"/>
                  </a:lnTo>
                  <a:lnTo>
                    <a:pt x="30064" y="0"/>
                  </a:lnTo>
                  <a:lnTo>
                    <a:pt x="30064" y="71162"/>
                  </a:lnTo>
                  <a:lnTo>
                    <a:pt x="47818" y="71162"/>
                  </a:lnTo>
                  <a:lnTo>
                    <a:pt x="47818" y="80311"/>
                  </a:lnTo>
                  <a:lnTo>
                    <a:pt x="1554" y="80311"/>
                  </a:lnTo>
                  <a:lnTo>
                    <a:pt x="1554" y="71162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503F0D7-81E2-1506-236D-19E247DE14CE}"/>
                </a:ext>
              </a:extLst>
            </p:cNvPr>
            <p:cNvSpPr/>
            <p:nvPr/>
          </p:nvSpPr>
          <p:spPr>
            <a:xfrm>
              <a:off x="6535483" y="4856774"/>
              <a:ext cx="51004" cy="81758"/>
            </a:xfrm>
            <a:custGeom>
              <a:avLst/>
              <a:gdLst>
                <a:gd name="connsiteX0" fmla="*/ 13080 w 51004"/>
                <a:gd name="connsiteY0" fmla="*/ 72610 h 81758"/>
                <a:gd name="connsiteX1" fmla="*/ 51005 w 51004"/>
                <a:gd name="connsiteY1" fmla="*/ 72610 h 81758"/>
                <a:gd name="connsiteX2" fmla="*/ 51005 w 51004"/>
                <a:gd name="connsiteY2" fmla="*/ 81759 h 81758"/>
                <a:gd name="connsiteX3" fmla="*/ 0 w 51004"/>
                <a:gd name="connsiteY3" fmla="*/ 81759 h 81758"/>
                <a:gd name="connsiteX4" fmla="*/ 0 w 51004"/>
                <a:gd name="connsiteY4" fmla="*/ 72610 h 81758"/>
                <a:gd name="connsiteX5" fmla="*/ 16838 w 51004"/>
                <a:gd name="connsiteY5" fmla="*/ 55453 h 81758"/>
                <a:gd name="connsiteX6" fmla="*/ 30290 w 51004"/>
                <a:gd name="connsiteY6" fmla="*/ 41523 h 81758"/>
                <a:gd name="connsiteX7" fmla="*/ 37553 w 51004"/>
                <a:gd name="connsiteY7" fmla="*/ 31631 h 81758"/>
                <a:gd name="connsiteX8" fmla="*/ 39651 w 51004"/>
                <a:gd name="connsiteY8" fmla="*/ 23610 h 81758"/>
                <a:gd name="connsiteX9" fmla="*/ 35136 w 51004"/>
                <a:gd name="connsiteY9" fmla="*/ 13173 h 81758"/>
                <a:gd name="connsiteX10" fmla="*/ 23464 w 51004"/>
                <a:gd name="connsiteY10" fmla="*/ 9136 h 81758"/>
                <a:gd name="connsiteX11" fmla="*/ 12642 w 51004"/>
                <a:gd name="connsiteY11" fmla="*/ 10915 h 81758"/>
                <a:gd name="connsiteX12" fmla="*/ 544 w 51004"/>
                <a:gd name="connsiteY12" fmla="*/ 16293 h 81758"/>
                <a:gd name="connsiteX13" fmla="*/ 544 w 51004"/>
                <a:gd name="connsiteY13" fmla="*/ 5325 h 81758"/>
                <a:gd name="connsiteX14" fmla="*/ 12814 w 51004"/>
                <a:gd name="connsiteY14" fmla="*/ 1341 h 81758"/>
                <a:gd name="connsiteX15" fmla="*/ 23238 w 51004"/>
                <a:gd name="connsiteY15" fmla="*/ 0 h 81758"/>
                <a:gd name="connsiteX16" fmla="*/ 43144 w 51004"/>
                <a:gd name="connsiteY16" fmla="*/ 6241 h 81758"/>
                <a:gd name="connsiteX17" fmla="*/ 50567 w 51004"/>
                <a:gd name="connsiteY17" fmla="*/ 22906 h 81758"/>
                <a:gd name="connsiteX18" fmla="*/ 48694 w 51004"/>
                <a:gd name="connsiteY18" fmla="*/ 32321 h 81758"/>
                <a:gd name="connsiteX19" fmla="*/ 41962 w 51004"/>
                <a:gd name="connsiteY19" fmla="*/ 42758 h 81758"/>
                <a:gd name="connsiteX20" fmla="*/ 33410 w 51004"/>
                <a:gd name="connsiteY20" fmla="*/ 51801 h 81758"/>
                <a:gd name="connsiteX21" fmla="*/ 13080 w 51004"/>
                <a:gd name="connsiteY21" fmla="*/ 72610 h 8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04" h="81758">
                  <a:moveTo>
                    <a:pt x="13080" y="72610"/>
                  </a:moveTo>
                  <a:lnTo>
                    <a:pt x="51005" y="72610"/>
                  </a:lnTo>
                  <a:lnTo>
                    <a:pt x="51005" y="81759"/>
                  </a:lnTo>
                  <a:lnTo>
                    <a:pt x="0" y="81759"/>
                  </a:lnTo>
                  <a:lnTo>
                    <a:pt x="0" y="72610"/>
                  </a:lnTo>
                  <a:cubicBezTo>
                    <a:pt x="4130" y="68347"/>
                    <a:pt x="9734" y="62624"/>
                    <a:pt x="16838" y="55453"/>
                  </a:cubicBezTo>
                  <a:cubicBezTo>
                    <a:pt x="23982" y="48243"/>
                    <a:pt x="28470" y="43608"/>
                    <a:pt x="30290" y="41523"/>
                  </a:cubicBezTo>
                  <a:cubicBezTo>
                    <a:pt x="33769" y="37606"/>
                    <a:pt x="36185" y="34313"/>
                    <a:pt x="37553" y="31631"/>
                  </a:cubicBezTo>
                  <a:cubicBezTo>
                    <a:pt x="38947" y="28908"/>
                    <a:pt x="39651" y="26226"/>
                    <a:pt x="39651" y="23610"/>
                  </a:cubicBezTo>
                  <a:cubicBezTo>
                    <a:pt x="39651" y="19347"/>
                    <a:pt x="38151" y="15868"/>
                    <a:pt x="35136" y="13173"/>
                  </a:cubicBezTo>
                  <a:cubicBezTo>
                    <a:pt x="32148" y="10477"/>
                    <a:pt x="28258" y="9136"/>
                    <a:pt x="23464" y="9136"/>
                  </a:cubicBezTo>
                  <a:cubicBezTo>
                    <a:pt x="20051" y="9136"/>
                    <a:pt x="16453" y="9733"/>
                    <a:pt x="12642" y="10915"/>
                  </a:cubicBezTo>
                  <a:cubicBezTo>
                    <a:pt x="8884" y="12097"/>
                    <a:pt x="4847" y="13890"/>
                    <a:pt x="544" y="16293"/>
                  </a:cubicBezTo>
                  <a:lnTo>
                    <a:pt x="544" y="5325"/>
                  </a:lnTo>
                  <a:cubicBezTo>
                    <a:pt x="4913" y="3559"/>
                    <a:pt x="9003" y="2231"/>
                    <a:pt x="12814" y="1341"/>
                  </a:cubicBezTo>
                  <a:cubicBezTo>
                    <a:pt x="16612" y="451"/>
                    <a:pt x="20091" y="0"/>
                    <a:pt x="23238" y="0"/>
                  </a:cubicBezTo>
                  <a:cubicBezTo>
                    <a:pt x="31564" y="0"/>
                    <a:pt x="38190" y="2085"/>
                    <a:pt x="43144" y="6241"/>
                  </a:cubicBezTo>
                  <a:cubicBezTo>
                    <a:pt x="48097" y="10397"/>
                    <a:pt x="50567" y="15948"/>
                    <a:pt x="50567" y="22906"/>
                  </a:cubicBezTo>
                  <a:cubicBezTo>
                    <a:pt x="50567" y="26213"/>
                    <a:pt x="49942" y="29347"/>
                    <a:pt x="48694" y="32321"/>
                  </a:cubicBezTo>
                  <a:cubicBezTo>
                    <a:pt x="47472" y="35256"/>
                    <a:pt x="45228" y="38735"/>
                    <a:pt x="41962" y="42758"/>
                  </a:cubicBezTo>
                  <a:cubicBezTo>
                    <a:pt x="41072" y="43807"/>
                    <a:pt x="38217" y="46822"/>
                    <a:pt x="33410" y="51801"/>
                  </a:cubicBezTo>
                  <a:cubicBezTo>
                    <a:pt x="28603" y="56754"/>
                    <a:pt x="21831" y="63686"/>
                    <a:pt x="13080" y="7261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117DA30-D4BE-589A-993F-BC82692875AD}"/>
                </a:ext>
              </a:extLst>
            </p:cNvPr>
            <p:cNvSpPr/>
            <p:nvPr/>
          </p:nvSpPr>
          <p:spPr>
            <a:xfrm>
              <a:off x="6604773" y="4856774"/>
              <a:ext cx="55519" cy="83312"/>
            </a:xfrm>
            <a:custGeom>
              <a:avLst/>
              <a:gdLst>
                <a:gd name="connsiteX0" fmla="*/ 27753 w 55519"/>
                <a:gd name="connsiteY0" fmla="*/ 8605 h 83312"/>
                <a:gd name="connsiteX1" fmla="*/ 15112 w 55519"/>
                <a:gd name="connsiteY1" fmla="*/ 16891 h 83312"/>
                <a:gd name="connsiteX2" fmla="*/ 10915 w 55519"/>
                <a:gd name="connsiteY2" fmla="*/ 41683 h 83312"/>
                <a:gd name="connsiteX3" fmla="*/ 15112 w 55519"/>
                <a:gd name="connsiteY3" fmla="*/ 66488 h 83312"/>
                <a:gd name="connsiteX4" fmla="*/ 27753 w 55519"/>
                <a:gd name="connsiteY4" fmla="*/ 74708 h 83312"/>
                <a:gd name="connsiteX5" fmla="*/ 40395 w 55519"/>
                <a:gd name="connsiteY5" fmla="*/ 66488 h 83312"/>
                <a:gd name="connsiteX6" fmla="*/ 44644 w 55519"/>
                <a:gd name="connsiteY6" fmla="*/ 41683 h 83312"/>
                <a:gd name="connsiteX7" fmla="*/ 40395 w 55519"/>
                <a:gd name="connsiteY7" fmla="*/ 16891 h 83312"/>
                <a:gd name="connsiteX8" fmla="*/ 27753 w 55519"/>
                <a:gd name="connsiteY8" fmla="*/ 8605 h 83312"/>
                <a:gd name="connsiteX9" fmla="*/ 27753 w 55519"/>
                <a:gd name="connsiteY9" fmla="*/ 0 h 83312"/>
                <a:gd name="connsiteX10" fmla="*/ 48362 w 55519"/>
                <a:gd name="connsiteY10" fmla="*/ 10703 h 83312"/>
                <a:gd name="connsiteX11" fmla="*/ 55519 w 55519"/>
                <a:gd name="connsiteY11" fmla="*/ 41683 h 83312"/>
                <a:gd name="connsiteX12" fmla="*/ 48362 w 55519"/>
                <a:gd name="connsiteY12" fmla="*/ 72663 h 83312"/>
                <a:gd name="connsiteX13" fmla="*/ 27753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53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19" y="28125"/>
                    <a:pt x="55519" y="41683"/>
                  </a:cubicBezTo>
                  <a:cubicBezTo>
                    <a:pt x="55519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71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1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1E61CDB-70BB-74C6-D5AA-C1AAE0C5CCC7}"/>
                </a:ext>
              </a:extLst>
            </p:cNvPr>
            <p:cNvSpPr/>
            <p:nvPr/>
          </p:nvSpPr>
          <p:spPr>
            <a:xfrm>
              <a:off x="5709488" y="5007491"/>
              <a:ext cx="61707" cy="56488"/>
            </a:xfrm>
            <a:custGeom>
              <a:avLst/>
              <a:gdLst>
                <a:gd name="connsiteX0" fmla="*/ 61708 w 61707"/>
                <a:gd name="connsiteY0" fmla="*/ 3054 h 56488"/>
                <a:gd name="connsiteX1" fmla="*/ 55427 w 61707"/>
                <a:gd name="connsiteY1" fmla="*/ 7410 h 56488"/>
                <a:gd name="connsiteX2" fmla="*/ 34034 w 61707"/>
                <a:gd name="connsiteY2" fmla="*/ 7410 h 56488"/>
                <a:gd name="connsiteX3" fmla="*/ 25509 w 61707"/>
                <a:gd name="connsiteY3" fmla="*/ 51018 h 56488"/>
                <a:gd name="connsiteX4" fmla="*/ 25071 w 61707"/>
                <a:gd name="connsiteY4" fmla="*/ 52757 h 56488"/>
                <a:gd name="connsiteX5" fmla="*/ 24327 w 61707"/>
                <a:gd name="connsiteY5" fmla="*/ 54431 h 56488"/>
                <a:gd name="connsiteX6" fmla="*/ 22774 w 61707"/>
                <a:gd name="connsiteY6" fmla="*/ 55931 h 56488"/>
                <a:gd name="connsiteX7" fmla="*/ 20277 w 61707"/>
                <a:gd name="connsiteY7" fmla="*/ 56489 h 56488"/>
                <a:gd name="connsiteX8" fmla="*/ 17489 w 61707"/>
                <a:gd name="connsiteY8" fmla="*/ 55373 h 56488"/>
                <a:gd name="connsiteX9" fmla="*/ 16612 w 61707"/>
                <a:gd name="connsiteY9" fmla="*/ 53010 h 56488"/>
                <a:gd name="connsiteX10" fmla="*/ 17860 w 61707"/>
                <a:gd name="connsiteY10" fmla="*/ 48336 h 56488"/>
                <a:gd name="connsiteX11" fmla="*/ 30356 w 61707"/>
                <a:gd name="connsiteY11" fmla="*/ 7410 h 56488"/>
                <a:gd name="connsiteX12" fmla="*/ 19786 w 61707"/>
                <a:gd name="connsiteY12" fmla="*/ 7410 h 56488"/>
                <a:gd name="connsiteX13" fmla="*/ 3612 w 61707"/>
                <a:gd name="connsiteY13" fmla="*/ 17236 h 56488"/>
                <a:gd name="connsiteX14" fmla="*/ 2058 w 61707"/>
                <a:gd name="connsiteY14" fmla="*/ 18670 h 56488"/>
                <a:gd name="connsiteX15" fmla="*/ 1554 w 61707"/>
                <a:gd name="connsiteY15" fmla="*/ 18723 h 56488"/>
                <a:gd name="connsiteX16" fmla="*/ 438 w 61707"/>
                <a:gd name="connsiteY16" fmla="*/ 18418 h 56488"/>
                <a:gd name="connsiteX17" fmla="*/ 66 w 61707"/>
                <a:gd name="connsiteY17" fmla="*/ 17794 h 56488"/>
                <a:gd name="connsiteX18" fmla="*/ 0 w 61707"/>
                <a:gd name="connsiteY18" fmla="*/ 17489 h 56488"/>
                <a:gd name="connsiteX19" fmla="*/ 996 w 61707"/>
                <a:gd name="connsiteY19" fmla="*/ 15311 h 56488"/>
                <a:gd name="connsiteX20" fmla="*/ 3917 w 61707"/>
                <a:gd name="connsiteY20" fmla="*/ 10836 h 56488"/>
                <a:gd name="connsiteX21" fmla="*/ 7782 w 61707"/>
                <a:gd name="connsiteY21" fmla="*/ 6042 h 56488"/>
                <a:gd name="connsiteX22" fmla="*/ 13186 w 61707"/>
                <a:gd name="connsiteY22" fmla="*/ 1872 h 56488"/>
                <a:gd name="connsiteX23" fmla="*/ 17489 w 61707"/>
                <a:gd name="connsiteY23" fmla="*/ 186 h 56488"/>
                <a:gd name="connsiteX24" fmla="*/ 20901 w 61707"/>
                <a:gd name="connsiteY24" fmla="*/ 0 h 56488"/>
                <a:gd name="connsiteX25" fmla="*/ 56608 w 61707"/>
                <a:gd name="connsiteY25" fmla="*/ 0 h 56488"/>
                <a:gd name="connsiteX26" fmla="*/ 59092 w 61707"/>
                <a:gd name="connsiteY26" fmla="*/ 133 h 56488"/>
                <a:gd name="connsiteX27" fmla="*/ 60845 w 61707"/>
                <a:gd name="connsiteY27" fmla="*/ 943 h 56488"/>
                <a:gd name="connsiteX28" fmla="*/ 61708 w 61707"/>
                <a:gd name="connsiteY28" fmla="*/ 3054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707" h="56488">
                  <a:moveTo>
                    <a:pt x="61708" y="3054"/>
                  </a:moveTo>
                  <a:cubicBezTo>
                    <a:pt x="61708" y="5962"/>
                    <a:pt x="59610" y="7410"/>
                    <a:pt x="55427" y="7410"/>
                  </a:cubicBezTo>
                  <a:lnTo>
                    <a:pt x="34034" y="7410"/>
                  </a:lnTo>
                  <a:lnTo>
                    <a:pt x="25509" y="51018"/>
                  </a:lnTo>
                  <a:cubicBezTo>
                    <a:pt x="25389" y="51762"/>
                    <a:pt x="25243" y="52346"/>
                    <a:pt x="25071" y="52757"/>
                  </a:cubicBezTo>
                  <a:cubicBezTo>
                    <a:pt x="24951" y="53169"/>
                    <a:pt x="24699" y="53727"/>
                    <a:pt x="24327" y="54431"/>
                  </a:cubicBezTo>
                  <a:cubicBezTo>
                    <a:pt x="23995" y="55095"/>
                    <a:pt x="23477" y="55599"/>
                    <a:pt x="22774" y="55931"/>
                  </a:cubicBezTo>
                  <a:cubicBezTo>
                    <a:pt x="22110" y="56303"/>
                    <a:pt x="21273" y="56489"/>
                    <a:pt x="20277" y="56489"/>
                  </a:cubicBezTo>
                  <a:cubicBezTo>
                    <a:pt x="19042" y="56489"/>
                    <a:pt x="18113" y="56117"/>
                    <a:pt x="17489" y="55373"/>
                  </a:cubicBezTo>
                  <a:cubicBezTo>
                    <a:pt x="16904" y="54670"/>
                    <a:pt x="16612" y="53873"/>
                    <a:pt x="16612" y="53010"/>
                  </a:cubicBezTo>
                  <a:cubicBezTo>
                    <a:pt x="16612" y="52465"/>
                    <a:pt x="17024" y="50912"/>
                    <a:pt x="17860" y="48336"/>
                  </a:cubicBezTo>
                  <a:lnTo>
                    <a:pt x="30356" y="7410"/>
                  </a:lnTo>
                  <a:lnTo>
                    <a:pt x="19786" y="7410"/>
                  </a:lnTo>
                  <a:cubicBezTo>
                    <a:pt x="13146" y="7410"/>
                    <a:pt x="7755" y="10690"/>
                    <a:pt x="3612" y="17236"/>
                  </a:cubicBezTo>
                  <a:cubicBezTo>
                    <a:pt x="2948" y="18099"/>
                    <a:pt x="2430" y="18577"/>
                    <a:pt x="2058" y="18670"/>
                  </a:cubicBezTo>
                  <a:cubicBezTo>
                    <a:pt x="1886" y="18710"/>
                    <a:pt x="1726" y="18723"/>
                    <a:pt x="1554" y="18723"/>
                  </a:cubicBezTo>
                  <a:cubicBezTo>
                    <a:pt x="1102" y="18723"/>
                    <a:pt x="730" y="18617"/>
                    <a:pt x="438" y="18418"/>
                  </a:cubicBezTo>
                  <a:cubicBezTo>
                    <a:pt x="186" y="18219"/>
                    <a:pt x="66" y="18006"/>
                    <a:pt x="66" y="17794"/>
                  </a:cubicBezTo>
                  <a:lnTo>
                    <a:pt x="0" y="17489"/>
                  </a:lnTo>
                  <a:cubicBezTo>
                    <a:pt x="0" y="17196"/>
                    <a:pt x="332" y="16466"/>
                    <a:pt x="996" y="15311"/>
                  </a:cubicBezTo>
                  <a:cubicBezTo>
                    <a:pt x="1700" y="14102"/>
                    <a:pt x="2682" y="12615"/>
                    <a:pt x="3917" y="10836"/>
                  </a:cubicBezTo>
                  <a:cubicBezTo>
                    <a:pt x="5205" y="9043"/>
                    <a:pt x="6493" y="7450"/>
                    <a:pt x="7782" y="6042"/>
                  </a:cubicBezTo>
                  <a:cubicBezTo>
                    <a:pt x="9481" y="4223"/>
                    <a:pt x="11287" y="2828"/>
                    <a:pt x="13186" y="1872"/>
                  </a:cubicBezTo>
                  <a:cubicBezTo>
                    <a:pt x="15098" y="876"/>
                    <a:pt x="16532" y="319"/>
                    <a:pt x="17489" y="186"/>
                  </a:cubicBezTo>
                  <a:cubicBezTo>
                    <a:pt x="18484" y="66"/>
                    <a:pt x="19613" y="0"/>
                    <a:pt x="20901" y="0"/>
                  </a:cubicBezTo>
                  <a:lnTo>
                    <a:pt x="56608" y="0"/>
                  </a:lnTo>
                  <a:cubicBezTo>
                    <a:pt x="57684" y="0"/>
                    <a:pt x="58521" y="40"/>
                    <a:pt x="59092" y="133"/>
                  </a:cubicBezTo>
                  <a:cubicBezTo>
                    <a:pt x="59676" y="173"/>
                    <a:pt x="60260" y="438"/>
                    <a:pt x="60845" y="943"/>
                  </a:cubicBezTo>
                  <a:cubicBezTo>
                    <a:pt x="61415" y="1394"/>
                    <a:pt x="61708" y="2098"/>
                    <a:pt x="61708" y="3054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024C857-2C58-85D0-5B85-0BF0B2173093}"/>
                </a:ext>
              </a:extLst>
            </p:cNvPr>
            <p:cNvSpPr/>
            <p:nvPr/>
          </p:nvSpPr>
          <p:spPr>
            <a:xfrm>
              <a:off x="4386466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605754-2E8F-3D5F-CC53-2C431888B74C}"/>
                </a:ext>
              </a:extLst>
            </p:cNvPr>
            <p:cNvSpPr/>
            <p:nvPr/>
          </p:nvSpPr>
          <p:spPr>
            <a:xfrm>
              <a:off x="4386466" y="4771045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716BDA2-FF3B-0F39-4D2D-9D762EAE08F4}"/>
                </a:ext>
              </a:extLst>
            </p:cNvPr>
            <p:cNvSpPr/>
            <p:nvPr/>
          </p:nvSpPr>
          <p:spPr>
            <a:xfrm>
              <a:off x="4386466" y="4355000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FBD75BD-63BE-BAF8-A05B-9C907A5B7FA9}"/>
                </a:ext>
              </a:extLst>
            </p:cNvPr>
            <p:cNvSpPr/>
            <p:nvPr/>
          </p:nvSpPr>
          <p:spPr>
            <a:xfrm>
              <a:off x="4386466" y="3938966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8BB08714-C087-ED09-FD87-4C391C538679}"/>
                </a:ext>
              </a:extLst>
            </p:cNvPr>
            <p:cNvSpPr/>
            <p:nvPr/>
          </p:nvSpPr>
          <p:spPr>
            <a:xfrm>
              <a:off x="4386466" y="3522927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BC67E3E4-2C1B-F806-2AF4-6E96E64F769F}"/>
                </a:ext>
              </a:extLst>
            </p:cNvPr>
            <p:cNvSpPr/>
            <p:nvPr/>
          </p:nvSpPr>
          <p:spPr>
            <a:xfrm>
              <a:off x="4386466" y="3106888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6F6EDE4-A5D8-B385-946D-87F2426DA4D9}"/>
                </a:ext>
              </a:extLst>
            </p:cNvPr>
            <p:cNvSpPr/>
            <p:nvPr/>
          </p:nvSpPr>
          <p:spPr>
            <a:xfrm>
              <a:off x="4283148" y="4729442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75 h 83312"/>
                <a:gd name="connsiteX4" fmla="*/ 27757 w 55512"/>
                <a:gd name="connsiteY4" fmla="*/ 74708 h 83312"/>
                <a:gd name="connsiteX5" fmla="*/ 40397 w 55512"/>
                <a:gd name="connsiteY5" fmla="*/ 66475 h 83312"/>
                <a:gd name="connsiteX6" fmla="*/ 44648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60 w 55512"/>
                <a:gd name="connsiteY10" fmla="*/ 10703 h 83312"/>
                <a:gd name="connsiteX11" fmla="*/ 55513 w 55512"/>
                <a:gd name="connsiteY11" fmla="*/ 41683 h 83312"/>
                <a:gd name="connsiteX12" fmla="*/ 48360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75"/>
                  </a:cubicBezTo>
                  <a:cubicBezTo>
                    <a:pt x="17948" y="71959"/>
                    <a:pt x="22163" y="74708"/>
                    <a:pt x="27757" y="74708"/>
                  </a:cubicBezTo>
                  <a:cubicBezTo>
                    <a:pt x="33387" y="74708"/>
                    <a:pt x="37601" y="71959"/>
                    <a:pt x="40397" y="66475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60" y="72663"/>
                  </a:cubicBezTo>
                  <a:cubicBezTo>
                    <a:pt x="43626" y="79767"/>
                    <a:pt x="36759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0366269F-78D5-D114-89AF-21FBA335464B}"/>
                </a:ext>
              </a:extLst>
            </p:cNvPr>
            <p:cNvSpPr/>
            <p:nvPr/>
          </p:nvSpPr>
          <p:spPr>
            <a:xfrm>
              <a:off x="4214295" y="4314845"/>
              <a:ext cx="51962" cy="81878"/>
            </a:xfrm>
            <a:custGeom>
              <a:avLst/>
              <a:gdLst>
                <a:gd name="connsiteX0" fmla="*/ 3389 w 51962"/>
                <a:gd name="connsiteY0" fmla="*/ 0 h 81878"/>
                <a:gd name="connsiteX1" fmla="*/ 46045 w 51962"/>
                <a:gd name="connsiteY1" fmla="*/ 0 h 81878"/>
                <a:gd name="connsiteX2" fmla="*/ 46045 w 51962"/>
                <a:gd name="connsiteY2" fmla="*/ 9149 h 81878"/>
                <a:gd name="connsiteX3" fmla="*/ 13340 w 51962"/>
                <a:gd name="connsiteY3" fmla="*/ 9149 h 81878"/>
                <a:gd name="connsiteX4" fmla="*/ 13340 w 51962"/>
                <a:gd name="connsiteY4" fmla="*/ 28842 h 81878"/>
                <a:gd name="connsiteX5" fmla="*/ 18074 w 51962"/>
                <a:gd name="connsiteY5" fmla="*/ 27660 h 81878"/>
                <a:gd name="connsiteX6" fmla="*/ 22807 w 51962"/>
                <a:gd name="connsiteY6" fmla="*/ 27222 h 81878"/>
                <a:gd name="connsiteX7" fmla="*/ 44109 w 51962"/>
                <a:gd name="connsiteY7" fmla="*/ 34592 h 81878"/>
                <a:gd name="connsiteX8" fmla="*/ 51962 w 51962"/>
                <a:gd name="connsiteY8" fmla="*/ 54550 h 81878"/>
                <a:gd name="connsiteX9" fmla="*/ 43894 w 51962"/>
                <a:gd name="connsiteY9" fmla="*/ 74721 h 81878"/>
                <a:gd name="connsiteX10" fmla="*/ 21140 w 51962"/>
                <a:gd name="connsiteY10" fmla="*/ 81878 h 81878"/>
                <a:gd name="connsiteX11" fmla="*/ 10812 w 51962"/>
                <a:gd name="connsiteY11" fmla="*/ 81015 h 81878"/>
                <a:gd name="connsiteX12" fmla="*/ 0 w 51962"/>
                <a:gd name="connsiteY12" fmla="*/ 78439 h 81878"/>
                <a:gd name="connsiteX13" fmla="*/ 0 w 51962"/>
                <a:gd name="connsiteY13" fmla="*/ 67510 h 81878"/>
                <a:gd name="connsiteX14" fmla="*/ 10004 w 51962"/>
                <a:gd name="connsiteY14" fmla="*/ 71441 h 81878"/>
                <a:gd name="connsiteX15" fmla="*/ 20925 w 51962"/>
                <a:gd name="connsiteY15" fmla="*/ 72729 h 81878"/>
                <a:gd name="connsiteX16" fmla="*/ 35663 w 51962"/>
                <a:gd name="connsiteY16" fmla="*/ 67842 h 81878"/>
                <a:gd name="connsiteX17" fmla="*/ 41096 w 51962"/>
                <a:gd name="connsiteY17" fmla="*/ 54550 h 81878"/>
                <a:gd name="connsiteX18" fmla="*/ 35663 w 51962"/>
                <a:gd name="connsiteY18" fmla="*/ 41258 h 81878"/>
                <a:gd name="connsiteX19" fmla="*/ 20925 w 51962"/>
                <a:gd name="connsiteY19" fmla="*/ 36371 h 81878"/>
                <a:gd name="connsiteX20" fmla="*/ 12210 w 51962"/>
                <a:gd name="connsiteY20" fmla="*/ 37341 h 81878"/>
                <a:gd name="connsiteX21" fmla="*/ 3389 w 51962"/>
                <a:gd name="connsiteY21" fmla="*/ 40355 h 81878"/>
                <a:gd name="connsiteX22" fmla="*/ 3389 w 51962"/>
                <a:gd name="connsiteY22" fmla="*/ 0 h 8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962" h="81878">
                  <a:moveTo>
                    <a:pt x="3389" y="0"/>
                  </a:moveTo>
                  <a:lnTo>
                    <a:pt x="46045" y="0"/>
                  </a:lnTo>
                  <a:lnTo>
                    <a:pt x="46045" y="9149"/>
                  </a:lnTo>
                  <a:lnTo>
                    <a:pt x="13340" y="9149"/>
                  </a:lnTo>
                  <a:lnTo>
                    <a:pt x="13340" y="28842"/>
                  </a:lnTo>
                  <a:cubicBezTo>
                    <a:pt x="14918" y="28298"/>
                    <a:pt x="16495" y="27912"/>
                    <a:pt x="18074" y="27660"/>
                  </a:cubicBezTo>
                  <a:cubicBezTo>
                    <a:pt x="19652" y="27368"/>
                    <a:pt x="21229" y="27222"/>
                    <a:pt x="22807" y="27222"/>
                  </a:cubicBezTo>
                  <a:cubicBezTo>
                    <a:pt x="31773" y="27222"/>
                    <a:pt x="38873" y="29679"/>
                    <a:pt x="44109" y="34592"/>
                  </a:cubicBezTo>
                  <a:cubicBezTo>
                    <a:pt x="49345" y="39505"/>
                    <a:pt x="51962" y="46158"/>
                    <a:pt x="51962" y="54550"/>
                  </a:cubicBezTo>
                  <a:cubicBezTo>
                    <a:pt x="51962" y="63195"/>
                    <a:pt x="49273" y="69914"/>
                    <a:pt x="43894" y="74721"/>
                  </a:cubicBezTo>
                  <a:cubicBezTo>
                    <a:pt x="38514" y="79488"/>
                    <a:pt x="30931" y="81878"/>
                    <a:pt x="21140" y="81878"/>
                  </a:cubicBezTo>
                  <a:cubicBezTo>
                    <a:pt x="17769" y="81878"/>
                    <a:pt x="14327" y="81586"/>
                    <a:pt x="10812" y="81015"/>
                  </a:cubicBezTo>
                  <a:cubicBezTo>
                    <a:pt x="7333" y="80444"/>
                    <a:pt x="3729" y="79581"/>
                    <a:pt x="0" y="78439"/>
                  </a:cubicBezTo>
                  <a:lnTo>
                    <a:pt x="0" y="67510"/>
                  </a:lnTo>
                  <a:cubicBezTo>
                    <a:pt x="3227" y="69277"/>
                    <a:pt x="6561" y="70578"/>
                    <a:pt x="10004" y="71441"/>
                  </a:cubicBezTo>
                  <a:cubicBezTo>
                    <a:pt x="13448" y="72304"/>
                    <a:pt x="17087" y="72729"/>
                    <a:pt x="20925" y="72729"/>
                  </a:cubicBezTo>
                  <a:cubicBezTo>
                    <a:pt x="27129" y="72729"/>
                    <a:pt x="32042" y="71096"/>
                    <a:pt x="35663" y="67842"/>
                  </a:cubicBezTo>
                  <a:cubicBezTo>
                    <a:pt x="39285" y="64576"/>
                    <a:pt x="41096" y="60141"/>
                    <a:pt x="41096" y="54550"/>
                  </a:cubicBezTo>
                  <a:cubicBezTo>
                    <a:pt x="41096" y="48960"/>
                    <a:pt x="39285" y="44525"/>
                    <a:pt x="35663" y="41258"/>
                  </a:cubicBezTo>
                  <a:cubicBezTo>
                    <a:pt x="32042" y="38005"/>
                    <a:pt x="27129" y="36371"/>
                    <a:pt x="20925" y="36371"/>
                  </a:cubicBezTo>
                  <a:cubicBezTo>
                    <a:pt x="18020" y="36371"/>
                    <a:pt x="15114" y="36690"/>
                    <a:pt x="12210" y="37341"/>
                  </a:cubicBezTo>
                  <a:cubicBezTo>
                    <a:pt x="9340" y="37991"/>
                    <a:pt x="6400" y="38987"/>
                    <a:pt x="3389" y="40355"/>
                  </a:cubicBezTo>
                  <a:lnTo>
                    <a:pt x="3389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5C5E3B9-9B2B-144C-CF42-9EFF8D74360F}"/>
                </a:ext>
              </a:extLst>
            </p:cNvPr>
            <p:cNvSpPr/>
            <p:nvPr/>
          </p:nvSpPr>
          <p:spPr>
            <a:xfrm>
              <a:off x="4283148" y="4313397"/>
              <a:ext cx="55512" cy="83325"/>
            </a:xfrm>
            <a:custGeom>
              <a:avLst/>
              <a:gdLst>
                <a:gd name="connsiteX0" fmla="*/ 27757 w 55512"/>
                <a:gd name="connsiteY0" fmla="*/ 8605 h 83325"/>
                <a:gd name="connsiteX1" fmla="*/ 15115 w 55512"/>
                <a:gd name="connsiteY1" fmla="*/ 16891 h 83325"/>
                <a:gd name="connsiteX2" fmla="*/ 10919 w 55512"/>
                <a:gd name="connsiteY2" fmla="*/ 41683 h 83325"/>
                <a:gd name="connsiteX3" fmla="*/ 15115 w 55512"/>
                <a:gd name="connsiteY3" fmla="*/ 66488 h 83325"/>
                <a:gd name="connsiteX4" fmla="*/ 27757 w 55512"/>
                <a:gd name="connsiteY4" fmla="*/ 74721 h 83325"/>
                <a:gd name="connsiteX5" fmla="*/ 40397 w 55512"/>
                <a:gd name="connsiteY5" fmla="*/ 66488 h 83325"/>
                <a:gd name="connsiteX6" fmla="*/ 44648 w 55512"/>
                <a:gd name="connsiteY6" fmla="*/ 41683 h 83325"/>
                <a:gd name="connsiteX7" fmla="*/ 40397 w 55512"/>
                <a:gd name="connsiteY7" fmla="*/ 16891 h 83325"/>
                <a:gd name="connsiteX8" fmla="*/ 27757 w 55512"/>
                <a:gd name="connsiteY8" fmla="*/ 8605 h 83325"/>
                <a:gd name="connsiteX9" fmla="*/ 27757 w 55512"/>
                <a:gd name="connsiteY9" fmla="*/ 0 h 83325"/>
                <a:gd name="connsiteX10" fmla="*/ 48360 w 55512"/>
                <a:gd name="connsiteY10" fmla="*/ 10703 h 83325"/>
                <a:gd name="connsiteX11" fmla="*/ 55513 w 55512"/>
                <a:gd name="connsiteY11" fmla="*/ 41683 h 83325"/>
                <a:gd name="connsiteX12" fmla="*/ 48360 w 55512"/>
                <a:gd name="connsiteY12" fmla="*/ 72676 h 83325"/>
                <a:gd name="connsiteX13" fmla="*/ 27757 w 55512"/>
                <a:gd name="connsiteY13" fmla="*/ 83326 h 83325"/>
                <a:gd name="connsiteX14" fmla="*/ 7100 w 55512"/>
                <a:gd name="connsiteY14" fmla="*/ 72676 h 83325"/>
                <a:gd name="connsiteX15" fmla="*/ 0 w 55512"/>
                <a:gd name="connsiteY15" fmla="*/ 41683 h 83325"/>
                <a:gd name="connsiteX16" fmla="*/ 7100 w 55512"/>
                <a:gd name="connsiteY16" fmla="*/ 10703 h 83325"/>
                <a:gd name="connsiteX17" fmla="*/ 27757 w 55512"/>
                <a:gd name="connsiteY17" fmla="*/ 0 h 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5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48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21"/>
                    <a:pt x="27757" y="74721"/>
                  </a:cubicBezTo>
                  <a:cubicBezTo>
                    <a:pt x="33387" y="74721"/>
                    <a:pt x="37601" y="71972"/>
                    <a:pt x="40397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48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14"/>
                    <a:pt x="53128" y="65545"/>
                    <a:pt x="48360" y="72676"/>
                  </a:cubicBezTo>
                  <a:cubicBezTo>
                    <a:pt x="43626" y="79780"/>
                    <a:pt x="36759" y="83326"/>
                    <a:pt x="27757" y="83326"/>
                  </a:cubicBezTo>
                  <a:cubicBezTo>
                    <a:pt x="18755" y="83326"/>
                    <a:pt x="11870" y="79780"/>
                    <a:pt x="7100" y="72676"/>
                  </a:cubicBezTo>
                  <a:cubicBezTo>
                    <a:pt x="2366" y="65545"/>
                    <a:pt x="0" y="55214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AFC341E-B8E7-D06A-26A6-FD3CA788E4D2}"/>
                </a:ext>
              </a:extLst>
            </p:cNvPr>
            <p:cNvSpPr/>
            <p:nvPr/>
          </p:nvSpPr>
          <p:spPr>
            <a:xfrm>
              <a:off x="4147807" y="3898810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0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0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BE42814-73CA-E32C-6D6E-E411F7ADB189}"/>
                </a:ext>
              </a:extLst>
            </p:cNvPr>
            <p:cNvSpPr/>
            <p:nvPr/>
          </p:nvSpPr>
          <p:spPr>
            <a:xfrm>
              <a:off x="4213058" y="3897358"/>
              <a:ext cx="55512" cy="83324"/>
            </a:xfrm>
            <a:custGeom>
              <a:avLst/>
              <a:gdLst>
                <a:gd name="connsiteX0" fmla="*/ 27756 w 55512"/>
                <a:gd name="connsiteY0" fmla="*/ 8608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8 h 83324"/>
                <a:gd name="connsiteX4" fmla="*/ 27756 w 55512"/>
                <a:gd name="connsiteY4" fmla="*/ 74717 h 83324"/>
                <a:gd name="connsiteX5" fmla="*/ 40397 w 55512"/>
                <a:gd name="connsiteY5" fmla="*/ 66488 h 83324"/>
                <a:gd name="connsiteX6" fmla="*/ 44647 w 55512"/>
                <a:gd name="connsiteY6" fmla="*/ 41689 h 83324"/>
                <a:gd name="connsiteX7" fmla="*/ 40397 w 55512"/>
                <a:gd name="connsiteY7" fmla="*/ 16891 h 83324"/>
                <a:gd name="connsiteX8" fmla="*/ 27756 w 55512"/>
                <a:gd name="connsiteY8" fmla="*/ 8608 h 83324"/>
                <a:gd name="connsiteX9" fmla="*/ 27756 w 55512"/>
                <a:gd name="connsiteY9" fmla="*/ 0 h 83324"/>
                <a:gd name="connsiteX10" fmla="*/ 48358 w 55512"/>
                <a:gd name="connsiteY10" fmla="*/ 10706 h 83324"/>
                <a:gd name="connsiteX11" fmla="*/ 55513 w 55512"/>
                <a:gd name="connsiteY11" fmla="*/ 41689 h 83324"/>
                <a:gd name="connsiteX12" fmla="*/ 48358 w 55512"/>
                <a:gd name="connsiteY12" fmla="*/ 72673 h 83324"/>
                <a:gd name="connsiteX13" fmla="*/ 27756 w 55512"/>
                <a:gd name="connsiteY13" fmla="*/ 83325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6 h 83324"/>
                <a:gd name="connsiteX17" fmla="*/ 27756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6" y="8608"/>
                  </a:moveTo>
                  <a:cubicBezTo>
                    <a:pt x="22161" y="8608"/>
                    <a:pt x="17948" y="11368"/>
                    <a:pt x="15116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9"/>
                    <a:pt x="12318" y="60965"/>
                    <a:pt x="15116" y="66488"/>
                  </a:cubicBezTo>
                  <a:cubicBezTo>
                    <a:pt x="17948" y="71974"/>
                    <a:pt x="22161" y="74717"/>
                    <a:pt x="27756" y="74717"/>
                  </a:cubicBezTo>
                  <a:cubicBezTo>
                    <a:pt x="33386" y="74717"/>
                    <a:pt x="37600" y="71974"/>
                    <a:pt x="40397" y="66488"/>
                  </a:cubicBezTo>
                  <a:cubicBezTo>
                    <a:pt x="43230" y="60965"/>
                    <a:pt x="44647" y="52699"/>
                    <a:pt x="44647" y="41689"/>
                  </a:cubicBezTo>
                  <a:cubicBezTo>
                    <a:pt x="44647" y="30644"/>
                    <a:pt x="43230" y="22378"/>
                    <a:pt x="40397" y="16891"/>
                  </a:cubicBezTo>
                  <a:cubicBezTo>
                    <a:pt x="37600" y="11368"/>
                    <a:pt x="33386" y="8608"/>
                    <a:pt x="27756" y="8608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6"/>
                  </a:cubicBezTo>
                  <a:cubicBezTo>
                    <a:pt x="53128" y="17806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58" y="72673"/>
                  </a:cubicBezTo>
                  <a:cubicBezTo>
                    <a:pt x="43624" y="79774"/>
                    <a:pt x="36758" y="83325"/>
                    <a:pt x="27756" y="83325"/>
                  </a:cubicBezTo>
                  <a:cubicBezTo>
                    <a:pt x="18755" y="83325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6"/>
                    <a:pt x="7100" y="10706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E69B1AF-EB8B-9569-662A-3D06EC7B498A}"/>
                </a:ext>
              </a:extLst>
            </p:cNvPr>
            <p:cNvSpPr/>
            <p:nvPr/>
          </p:nvSpPr>
          <p:spPr>
            <a:xfrm>
              <a:off x="4283148" y="3897358"/>
              <a:ext cx="55512" cy="83324"/>
            </a:xfrm>
            <a:custGeom>
              <a:avLst/>
              <a:gdLst>
                <a:gd name="connsiteX0" fmla="*/ 27757 w 55512"/>
                <a:gd name="connsiteY0" fmla="*/ 8608 h 83324"/>
                <a:gd name="connsiteX1" fmla="*/ 15115 w 55512"/>
                <a:gd name="connsiteY1" fmla="*/ 16891 h 83324"/>
                <a:gd name="connsiteX2" fmla="*/ 10919 w 55512"/>
                <a:gd name="connsiteY2" fmla="*/ 41689 h 83324"/>
                <a:gd name="connsiteX3" fmla="*/ 15115 w 55512"/>
                <a:gd name="connsiteY3" fmla="*/ 66488 h 83324"/>
                <a:gd name="connsiteX4" fmla="*/ 27757 w 55512"/>
                <a:gd name="connsiteY4" fmla="*/ 74717 h 83324"/>
                <a:gd name="connsiteX5" fmla="*/ 40397 w 55512"/>
                <a:gd name="connsiteY5" fmla="*/ 66488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8 h 83324"/>
                <a:gd name="connsiteX9" fmla="*/ 27757 w 55512"/>
                <a:gd name="connsiteY9" fmla="*/ 0 h 83324"/>
                <a:gd name="connsiteX10" fmla="*/ 48360 w 55512"/>
                <a:gd name="connsiteY10" fmla="*/ 10706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5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6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8"/>
                  </a:moveTo>
                  <a:cubicBezTo>
                    <a:pt x="22163" y="8608"/>
                    <a:pt x="17948" y="11368"/>
                    <a:pt x="15115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9"/>
                    <a:pt x="12318" y="60965"/>
                    <a:pt x="15115" y="66488"/>
                  </a:cubicBezTo>
                  <a:cubicBezTo>
                    <a:pt x="17948" y="71974"/>
                    <a:pt x="22163" y="74717"/>
                    <a:pt x="27757" y="74717"/>
                  </a:cubicBezTo>
                  <a:cubicBezTo>
                    <a:pt x="33387" y="74717"/>
                    <a:pt x="37601" y="71974"/>
                    <a:pt x="40397" y="66488"/>
                  </a:cubicBezTo>
                  <a:cubicBezTo>
                    <a:pt x="43231" y="60965"/>
                    <a:pt x="44648" y="52699"/>
                    <a:pt x="44648" y="41689"/>
                  </a:cubicBezTo>
                  <a:cubicBezTo>
                    <a:pt x="44648" y="30644"/>
                    <a:pt x="43231" y="22378"/>
                    <a:pt x="40397" y="16891"/>
                  </a:cubicBezTo>
                  <a:cubicBezTo>
                    <a:pt x="37601" y="11368"/>
                    <a:pt x="33387" y="8608"/>
                    <a:pt x="27757" y="8608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6"/>
                  </a:cubicBezTo>
                  <a:cubicBezTo>
                    <a:pt x="53128" y="17806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60" y="72673"/>
                  </a:cubicBezTo>
                  <a:cubicBezTo>
                    <a:pt x="43626" y="79774"/>
                    <a:pt x="36759" y="83325"/>
                    <a:pt x="27757" y="83325"/>
                  </a:cubicBezTo>
                  <a:cubicBezTo>
                    <a:pt x="18755" y="83325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6"/>
                    <a:pt x="7100" y="10706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2AD62B6-64C7-2743-D7E7-AC78834B0724}"/>
                </a:ext>
              </a:extLst>
            </p:cNvPr>
            <p:cNvSpPr/>
            <p:nvPr/>
          </p:nvSpPr>
          <p:spPr>
            <a:xfrm>
              <a:off x="4147807" y="3482771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2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2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3BFE446-8EC7-F0E5-D28F-2337032BF448}"/>
                </a:ext>
              </a:extLst>
            </p:cNvPr>
            <p:cNvSpPr/>
            <p:nvPr/>
          </p:nvSpPr>
          <p:spPr>
            <a:xfrm>
              <a:off x="4214295" y="3482771"/>
              <a:ext cx="51962" cy="81871"/>
            </a:xfrm>
            <a:custGeom>
              <a:avLst/>
              <a:gdLst>
                <a:gd name="connsiteX0" fmla="*/ 3389 w 51962"/>
                <a:gd name="connsiteY0" fmla="*/ 0 h 81871"/>
                <a:gd name="connsiteX1" fmla="*/ 46045 w 51962"/>
                <a:gd name="connsiteY1" fmla="*/ 0 h 81871"/>
                <a:gd name="connsiteX2" fmla="*/ 46045 w 51962"/>
                <a:gd name="connsiteY2" fmla="*/ 9145 h 81871"/>
                <a:gd name="connsiteX3" fmla="*/ 13340 w 51962"/>
                <a:gd name="connsiteY3" fmla="*/ 9145 h 81871"/>
                <a:gd name="connsiteX4" fmla="*/ 13340 w 51962"/>
                <a:gd name="connsiteY4" fmla="*/ 28833 h 81871"/>
                <a:gd name="connsiteX5" fmla="*/ 18074 w 51962"/>
                <a:gd name="connsiteY5" fmla="*/ 27650 h 81871"/>
                <a:gd name="connsiteX6" fmla="*/ 22807 w 51962"/>
                <a:gd name="connsiteY6" fmla="*/ 27219 h 81871"/>
                <a:gd name="connsiteX7" fmla="*/ 44109 w 51962"/>
                <a:gd name="connsiteY7" fmla="*/ 34589 h 81871"/>
                <a:gd name="connsiteX8" fmla="*/ 51962 w 51962"/>
                <a:gd name="connsiteY8" fmla="*/ 54546 h 81871"/>
                <a:gd name="connsiteX9" fmla="*/ 43894 w 51962"/>
                <a:gd name="connsiteY9" fmla="*/ 74718 h 81871"/>
                <a:gd name="connsiteX10" fmla="*/ 21140 w 51962"/>
                <a:gd name="connsiteY10" fmla="*/ 81872 h 81871"/>
                <a:gd name="connsiteX11" fmla="*/ 10812 w 51962"/>
                <a:gd name="connsiteY11" fmla="*/ 81011 h 81871"/>
                <a:gd name="connsiteX12" fmla="*/ 0 w 51962"/>
                <a:gd name="connsiteY12" fmla="*/ 78430 h 81871"/>
                <a:gd name="connsiteX13" fmla="*/ 0 w 51962"/>
                <a:gd name="connsiteY13" fmla="*/ 67509 h 81871"/>
                <a:gd name="connsiteX14" fmla="*/ 10004 w 51962"/>
                <a:gd name="connsiteY14" fmla="*/ 71436 h 81871"/>
                <a:gd name="connsiteX15" fmla="*/ 20925 w 51962"/>
                <a:gd name="connsiteY15" fmla="*/ 72728 h 81871"/>
                <a:gd name="connsiteX16" fmla="*/ 35663 w 51962"/>
                <a:gd name="connsiteY16" fmla="*/ 67832 h 81871"/>
                <a:gd name="connsiteX17" fmla="*/ 41096 w 51962"/>
                <a:gd name="connsiteY17" fmla="*/ 54546 h 81871"/>
                <a:gd name="connsiteX18" fmla="*/ 35663 w 51962"/>
                <a:gd name="connsiteY18" fmla="*/ 41259 h 81871"/>
                <a:gd name="connsiteX19" fmla="*/ 20925 w 51962"/>
                <a:gd name="connsiteY19" fmla="*/ 36365 h 81871"/>
                <a:gd name="connsiteX20" fmla="*/ 12210 w 51962"/>
                <a:gd name="connsiteY20" fmla="*/ 37333 h 81871"/>
                <a:gd name="connsiteX21" fmla="*/ 3389 w 51962"/>
                <a:gd name="connsiteY21" fmla="*/ 40344 h 81871"/>
                <a:gd name="connsiteX22" fmla="*/ 3389 w 51962"/>
                <a:gd name="connsiteY22" fmla="*/ 0 h 8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962" h="81871">
                  <a:moveTo>
                    <a:pt x="3389" y="0"/>
                  </a:moveTo>
                  <a:lnTo>
                    <a:pt x="46045" y="0"/>
                  </a:lnTo>
                  <a:lnTo>
                    <a:pt x="46045" y="9145"/>
                  </a:lnTo>
                  <a:lnTo>
                    <a:pt x="13340" y="9145"/>
                  </a:lnTo>
                  <a:lnTo>
                    <a:pt x="13340" y="28833"/>
                  </a:lnTo>
                  <a:cubicBezTo>
                    <a:pt x="14918" y="28295"/>
                    <a:pt x="16495" y="27901"/>
                    <a:pt x="18074" y="27650"/>
                  </a:cubicBezTo>
                  <a:cubicBezTo>
                    <a:pt x="19652" y="27363"/>
                    <a:pt x="21229" y="27219"/>
                    <a:pt x="22807" y="27219"/>
                  </a:cubicBezTo>
                  <a:cubicBezTo>
                    <a:pt x="31773" y="27219"/>
                    <a:pt x="38873" y="29676"/>
                    <a:pt x="44109" y="34589"/>
                  </a:cubicBezTo>
                  <a:cubicBezTo>
                    <a:pt x="49345" y="39502"/>
                    <a:pt x="51962" y="46155"/>
                    <a:pt x="51962" y="54546"/>
                  </a:cubicBezTo>
                  <a:cubicBezTo>
                    <a:pt x="51962" y="63188"/>
                    <a:pt x="49273" y="69913"/>
                    <a:pt x="43894" y="74718"/>
                  </a:cubicBezTo>
                  <a:cubicBezTo>
                    <a:pt x="38514" y="79487"/>
                    <a:pt x="30931" y="81872"/>
                    <a:pt x="21140" y="81872"/>
                  </a:cubicBezTo>
                  <a:cubicBezTo>
                    <a:pt x="17769" y="81872"/>
                    <a:pt x="14327" y="81585"/>
                    <a:pt x="10812" y="81011"/>
                  </a:cubicBezTo>
                  <a:cubicBezTo>
                    <a:pt x="7333" y="80438"/>
                    <a:pt x="3729" y="79577"/>
                    <a:pt x="0" y="78430"/>
                  </a:cubicBezTo>
                  <a:lnTo>
                    <a:pt x="0" y="67509"/>
                  </a:lnTo>
                  <a:cubicBezTo>
                    <a:pt x="3227" y="69266"/>
                    <a:pt x="6561" y="70575"/>
                    <a:pt x="10004" y="71436"/>
                  </a:cubicBezTo>
                  <a:cubicBezTo>
                    <a:pt x="13448" y="72298"/>
                    <a:pt x="17087" y="72728"/>
                    <a:pt x="20925" y="72728"/>
                  </a:cubicBezTo>
                  <a:cubicBezTo>
                    <a:pt x="27129" y="72728"/>
                    <a:pt x="32042" y="71096"/>
                    <a:pt x="35663" y="67832"/>
                  </a:cubicBezTo>
                  <a:cubicBezTo>
                    <a:pt x="39285" y="64569"/>
                    <a:pt x="41096" y="60141"/>
                    <a:pt x="41096" y="54546"/>
                  </a:cubicBezTo>
                  <a:cubicBezTo>
                    <a:pt x="41096" y="48952"/>
                    <a:pt x="39285" y="44522"/>
                    <a:pt x="35663" y="41259"/>
                  </a:cubicBezTo>
                  <a:cubicBezTo>
                    <a:pt x="32042" y="37997"/>
                    <a:pt x="27129" y="36365"/>
                    <a:pt x="20925" y="36365"/>
                  </a:cubicBezTo>
                  <a:cubicBezTo>
                    <a:pt x="18020" y="36365"/>
                    <a:pt x="15114" y="36687"/>
                    <a:pt x="12210" y="37333"/>
                  </a:cubicBezTo>
                  <a:cubicBezTo>
                    <a:pt x="9340" y="37978"/>
                    <a:pt x="6400" y="38982"/>
                    <a:pt x="3389" y="40344"/>
                  </a:cubicBezTo>
                  <a:lnTo>
                    <a:pt x="3389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16D28A5-2642-4FCE-CBF4-015873574ABF}"/>
                </a:ext>
              </a:extLst>
            </p:cNvPr>
            <p:cNvSpPr/>
            <p:nvPr/>
          </p:nvSpPr>
          <p:spPr>
            <a:xfrm>
              <a:off x="4283148" y="3481320"/>
              <a:ext cx="55512" cy="83323"/>
            </a:xfrm>
            <a:custGeom>
              <a:avLst/>
              <a:gdLst>
                <a:gd name="connsiteX0" fmla="*/ 27757 w 55512"/>
                <a:gd name="connsiteY0" fmla="*/ 8606 h 83323"/>
                <a:gd name="connsiteX1" fmla="*/ 15115 w 55512"/>
                <a:gd name="connsiteY1" fmla="*/ 16891 h 83323"/>
                <a:gd name="connsiteX2" fmla="*/ 10919 w 55512"/>
                <a:gd name="connsiteY2" fmla="*/ 41688 h 83323"/>
                <a:gd name="connsiteX3" fmla="*/ 15115 w 55512"/>
                <a:gd name="connsiteY3" fmla="*/ 66487 h 83323"/>
                <a:gd name="connsiteX4" fmla="*/ 27757 w 55512"/>
                <a:gd name="connsiteY4" fmla="*/ 74717 h 83323"/>
                <a:gd name="connsiteX5" fmla="*/ 40397 w 55512"/>
                <a:gd name="connsiteY5" fmla="*/ 66487 h 83323"/>
                <a:gd name="connsiteX6" fmla="*/ 44648 w 55512"/>
                <a:gd name="connsiteY6" fmla="*/ 41688 h 83323"/>
                <a:gd name="connsiteX7" fmla="*/ 40397 w 55512"/>
                <a:gd name="connsiteY7" fmla="*/ 16891 h 83323"/>
                <a:gd name="connsiteX8" fmla="*/ 27757 w 55512"/>
                <a:gd name="connsiteY8" fmla="*/ 8606 h 83323"/>
                <a:gd name="connsiteX9" fmla="*/ 27757 w 55512"/>
                <a:gd name="connsiteY9" fmla="*/ 0 h 83323"/>
                <a:gd name="connsiteX10" fmla="*/ 48360 w 55512"/>
                <a:gd name="connsiteY10" fmla="*/ 10704 h 83323"/>
                <a:gd name="connsiteX11" fmla="*/ 55513 w 55512"/>
                <a:gd name="connsiteY11" fmla="*/ 41688 h 83323"/>
                <a:gd name="connsiteX12" fmla="*/ 48360 w 55512"/>
                <a:gd name="connsiteY12" fmla="*/ 72672 h 83323"/>
                <a:gd name="connsiteX13" fmla="*/ 27757 w 55512"/>
                <a:gd name="connsiteY13" fmla="*/ 83323 h 83323"/>
                <a:gd name="connsiteX14" fmla="*/ 7100 w 55512"/>
                <a:gd name="connsiteY14" fmla="*/ 72672 h 83323"/>
                <a:gd name="connsiteX15" fmla="*/ 0 w 55512"/>
                <a:gd name="connsiteY15" fmla="*/ 41688 h 83323"/>
                <a:gd name="connsiteX16" fmla="*/ 7100 w 55512"/>
                <a:gd name="connsiteY16" fmla="*/ 10704 h 83323"/>
                <a:gd name="connsiteX17" fmla="*/ 27757 w 55512"/>
                <a:gd name="connsiteY17" fmla="*/ 0 h 8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3">
                  <a:moveTo>
                    <a:pt x="27757" y="8606"/>
                  </a:moveTo>
                  <a:cubicBezTo>
                    <a:pt x="22163" y="8606"/>
                    <a:pt x="17948" y="11368"/>
                    <a:pt x="15115" y="16891"/>
                  </a:cubicBezTo>
                  <a:cubicBezTo>
                    <a:pt x="12318" y="22376"/>
                    <a:pt x="10919" y="30643"/>
                    <a:pt x="10919" y="41688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4"/>
                    <a:pt x="22163" y="74717"/>
                    <a:pt x="27757" y="74717"/>
                  </a:cubicBezTo>
                  <a:cubicBezTo>
                    <a:pt x="33387" y="74717"/>
                    <a:pt x="37601" y="71974"/>
                    <a:pt x="40397" y="66487"/>
                  </a:cubicBezTo>
                  <a:cubicBezTo>
                    <a:pt x="43231" y="60964"/>
                    <a:pt x="44648" y="52698"/>
                    <a:pt x="44648" y="41688"/>
                  </a:cubicBezTo>
                  <a:cubicBezTo>
                    <a:pt x="44648" y="30643"/>
                    <a:pt x="43231" y="22376"/>
                    <a:pt x="40397" y="16891"/>
                  </a:cubicBezTo>
                  <a:cubicBezTo>
                    <a:pt x="37601" y="11368"/>
                    <a:pt x="33387" y="8606"/>
                    <a:pt x="27757" y="8606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4"/>
                  </a:cubicBezTo>
                  <a:cubicBezTo>
                    <a:pt x="53128" y="17804"/>
                    <a:pt x="55513" y="28133"/>
                    <a:pt x="55513" y="41688"/>
                  </a:cubicBezTo>
                  <a:cubicBezTo>
                    <a:pt x="55513" y="55207"/>
                    <a:pt x="53128" y="65536"/>
                    <a:pt x="48360" y="72672"/>
                  </a:cubicBezTo>
                  <a:cubicBezTo>
                    <a:pt x="43626" y="79772"/>
                    <a:pt x="36759" y="83323"/>
                    <a:pt x="27757" y="83323"/>
                  </a:cubicBezTo>
                  <a:cubicBezTo>
                    <a:pt x="18755" y="83323"/>
                    <a:pt x="11870" y="79772"/>
                    <a:pt x="7100" y="72672"/>
                  </a:cubicBezTo>
                  <a:cubicBezTo>
                    <a:pt x="2366" y="65536"/>
                    <a:pt x="0" y="55207"/>
                    <a:pt x="0" y="41688"/>
                  </a:cubicBezTo>
                  <a:cubicBezTo>
                    <a:pt x="0" y="28133"/>
                    <a:pt x="2366" y="17804"/>
                    <a:pt x="7100" y="10704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E89C191-26CA-35B1-9E81-8893C9A3BC67}"/>
                </a:ext>
              </a:extLst>
            </p:cNvPr>
            <p:cNvSpPr/>
            <p:nvPr/>
          </p:nvSpPr>
          <p:spPr>
            <a:xfrm>
              <a:off x="4143773" y="3065280"/>
              <a:ext cx="50995" cy="81764"/>
            </a:xfrm>
            <a:custGeom>
              <a:avLst/>
              <a:gdLst>
                <a:gd name="connsiteX0" fmla="*/ 13072 w 50995"/>
                <a:gd name="connsiteY0" fmla="*/ 72619 h 81764"/>
                <a:gd name="connsiteX1" fmla="*/ 50995 w 50995"/>
                <a:gd name="connsiteY1" fmla="*/ 72619 h 81764"/>
                <a:gd name="connsiteX2" fmla="*/ 50995 w 50995"/>
                <a:gd name="connsiteY2" fmla="*/ 81764 h 81764"/>
                <a:gd name="connsiteX3" fmla="*/ 0 w 50995"/>
                <a:gd name="connsiteY3" fmla="*/ 81764 h 81764"/>
                <a:gd name="connsiteX4" fmla="*/ 0 w 50995"/>
                <a:gd name="connsiteY4" fmla="*/ 72619 h 81764"/>
                <a:gd name="connsiteX5" fmla="*/ 16836 w 50995"/>
                <a:gd name="connsiteY5" fmla="*/ 55460 h 81764"/>
                <a:gd name="connsiteX6" fmla="*/ 30285 w 50995"/>
                <a:gd name="connsiteY6" fmla="*/ 41527 h 81764"/>
                <a:gd name="connsiteX7" fmla="*/ 37546 w 50995"/>
                <a:gd name="connsiteY7" fmla="*/ 31630 h 81764"/>
                <a:gd name="connsiteX8" fmla="*/ 39644 w 50995"/>
                <a:gd name="connsiteY8" fmla="*/ 23615 h 81764"/>
                <a:gd name="connsiteX9" fmla="*/ 35127 w 50995"/>
                <a:gd name="connsiteY9" fmla="*/ 13179 h 81764"/>
                <a:gd name="connsiteX10" fmla="*/ 23453 w 50995"/>
                <a:gd name="connsiteY10" fmla="*/ 9145 h 81764"/>
                <a:gd name="connsiteX11" fmla="*/ 12642 w 50995"/>
                <a:gd name="connsiteY11" fmla="*/ 10920 h 81764"/>
                <a:gd name="connsiteX12" fmla="*/ 538 w 50995"/>
                <a:gd name="connsiteY12" fmla="*/ 16299 h 81764"/>
                <a:gd name="connsiteX13" fmla="*/ 538 w 50995"/>
                <a:gd name="connsiteY13" fmla="*/ 5325 h 81764"/>
                <a:gd name="connsiteX14" fmla="*/ 12802 w 50995"/>
                <a:gd name="connsiteY14" fmla="*/ 1345 h 81764"/>
                <a:gd name="connsiteX15" fmla="*/ 23238 w 50995"/>
                <a:gd name="connsiteY15" fmla="*/ 0 h 81764"/>
                <a:gd name="connsiteX16" fmla="*/ 43141 w 50995"/>
                <a:gd name="connsiteY16" fmla="*/ 6240 h 81764"/>
                <a:gd name="connsiteX17" fmla="*/ 50565 w 50995"/>
                <a:gd name="connsiteY17" fmla="*/ 22915 h 81764"/>
                <a:gd name="connsiteX18" fmla="*/ 48682 w 50995"/>
                <a:gd name="connsiteY18" fmla="*/ 32329 h 81764"/>
                <a:gd name="connsiteX19" fmla="*/ 41958 w 50995"/>
                <a:gd name="connsiteY19" fmla="*/ 42765 h 81764"/>
                <a:gd name="connsiteX20" fmla="*/ 33405 w 50995"/>
                <a:gd name="connsiteY20" fmla="*/ 51802 h 81764"/>
                <a:gd name="connsiteX21" fmla="*/ 13072 w 50995"/>
                <a:gd name="connsiteY21" fmla="*/ 72619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995" h="81764">
                  <a:moveTo>
                    <a:pt x="13072" y="72619"/>
                  </a:moveTo>
                  <a:lnTo>
                    <a:pt x="50995" y="72619"/>
                  </a:lnTo>
                  <a:lnTo>
                    <a:pt x="50995" y="81764"/>
                  </a:lnTo>
                  <a:lnTo>
                    <a:pt x="0" y="81764"/>
                  </a:lnTo>
                  <a:lnTo>
                    <a:pt x="0" y="72619"/>
                  </a:lnTo>
                  <a:cubicBezTo>
                    <a:pt x="4124" y="68352"/>
                    <a:pt x="9736" y="62632"/>
                    <a:pt x="16836" y="55460"/>
                  </a:cubicBezTo>
                  <a:cubicBezTo>
                    <a:pt x="23974" y="48251"/>
                    <a:pt x="28457" y="43607"/>
                    <a:pt x="30285" y="41527"/>
                  </a:cubicBezTo>
                  <a:cubicBezTo>
                    <a:pt x="33763" y="37619"/>
                    <a:pt x="36184" y="34319"/>
                    <a:pt x="37546" y="31630"/>
                  </a:cubicBezTo>
                  <a:cubicBezTo>
                    <a:pt x="38945" y="28904"/>
                    <a:pt x="39644" y="26233"/>
                    <a:pt x="39644" y="23615"/>
                  </a:cubicBezTo>
                  <a:cubicBezTo>
                    <a:pt x="39644" y="19347"/>
                    <a:pt x="38139" y="15869"/>
                    <a:pt x="35127" y="13179"/>
                  </a:cubicBezTo>
                  <a:cubicBezTo>
                    <a:pt x="32150" y="10489"/>
                    <a:pt x="28259" y="9145"/>
                    <a:pt x="23453" y="9145"/>
                  </a:cubicBezTo>
                  <a:cubicBezTo>
                    <a:pt x="20047" y="9145"/>
                    <a:pt x="16443" y="9736"/>
                    <a:pt x="12642" y="10920"/>
                  </a:cubicBezTo>
                  <a:cubicBezTo>
                    <a:pt x="8876" y="12103"/>
                    <a:pt x="4842" y="13896"/>
                    <a:pt x="538" y="16299"/>
                  </a:cubicBezTo>
                  <a:lnTo>
                    <a:pt x="538" y="5325"/>
                  </a:lnTo>
                  <a:cubicBezTo>
                    <a:pt x="4913" y="3568"/>
                    <a:pt x="9001" y="2241"/>
                    <a:pt x="12802" y="1345"/>
                  </a:cubicBezTo>
                  <a:cubicBezTo>
                    <a:pt x="16604" y="448"/>
                    <a:pt x="20082" y="0"/>
                    <a:pt x="23238" y="0"/>
                  </a:cubicBezTo>
                  <a:cubicBezTo>
                    <a:pt x="31558" y="0"/>
                    <a:pt x="38192" y="2080"/>
                    <a:pt x="43141" y="6240"/>
                  </a:cubicBezTo>
                  <a:cubicBezTo>
                    <a:pt x="48090" y="10400"/>
                    <a:pt x="50565" y="15958"/>
                    <a:pt x="50565" y="22915"/>
                  </a:cubicBezTo>
                  <a:cubicBezTo>
                    <a:pt x="50565" y="26215"/>
                    <a:pt x="49937" y="29353"/>
                    <a:pt x="48682" y="32329"/>
                  </a:cubicBezTo>
                  <a:cubicBezTo>
                    <a:pt x="47463" y="35270"/>
                    <a:pt x="45222" y="38748"/>
                    <a:pt x="41958" y="42765"/>
                  </a:cubicBezTo>
                  <a:cubicBezTo>
                    <a:pt x="41061" y="43805"/>
                    <a:pt x="38210" y="46817"/>
                    <a:pt x="33405" y="51802"/>
                  </a:cubicBezTo>
                  <a:cubicBezTo>
                    <a:pt x="28599" y="56750"/>
                    <a:pt x="21821" y="63690"/>
                    <a:pt x="13072" y="72619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EA6C53D9-93BC-B9C4-3B91-B9875A33EF46}"/>
                </a:ext>
              </a:extLst>
            </p:cNvPr>
            <p:cNvSpPr/>
            <p:nvPr/>
          </p:nvSpPr>
          <p:spPr>
            <a:xfrm>
              <a:off x="4213058" y="3065280"/>
              <a:ext cx="55512" cy="83324"/>
            </a:xfrm>
            <a:custGeom>
              <a:avLst/>
              <a:gdLst>
                <a:gd name="connsiteX0" fmla="*/ 27756 w 55512"/>
                <a:gd name="connsiteY0" fmla="*/ 8607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7 h 83324"/>
                <a:gd name="connsiteX4" fmla="*/ 27756 w 55512"/>
                <a:gd name="connsiteY4" fmla="*/ 74717 h 83324"/>
                <a:gd name="connsiteX5" fmla="*/ 40397 w 55512"/>
                <a:gd name="connsiteY5" fmla="*/ 66487 h 83324"/>
                <a:gd name="connsiteX6" fmla="*/ 44647 w 55512"/>
                <a:gd name="connsiteY6" fmla="*/ 41689 h 83324"/>
                <a:gd name="connsiteX7" fmla="*/ 40397 w 55512"/>
                <a:gd name="connsiteY7" fmla="*/ 16891 h 83324"/>
                <a:gd name="connsiteX8" fmla="*/ 27756 w 55512"/>
                <a:gd name="connsiteY8" fmla="*/ 8607 h 83324"/>
                <a:gd name="connsiteX9" fmla="*/ 27756 w 55512"/>
                <a:gd name="connsiteY9" fmla="*/ 0 h 83324"/>
                <a:gd name="connsiteX10" fmla="*/ 48358 w 55512"/>
                <a:gd name="connsiteY10" fmla="*/ 10705 h 83324"/>
                <a:gd name="connsiteX11" fmla="*/ 55513 w 55512"/>
                <a:gd name="connsiteY11" fmla="*/ 41689 h 83324"/>
                <a:gd name="connsiteX12" fmla="*/ 48358 w 55512"/>
                <a:gd name="connsiteY12" fmla="*/ 72673 h 83324"/>
                <a:gd name="connsiteX13" fmla="*/ 27756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6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6" y="8607"/>
                  </a:moveTo>
                  <a:cubicBezTo>
                    <a:pt x="22161" y="8607"/>
                    <a:pt x="17948" y="11368"/>
                    <a:pt x="15116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8"/>
                    <a:pt x="12318" y="60964"/>
                    <a:pt x="15116" y="66487"/>
                  </a:cubicBezTo>
                  <a:cubicBezTo>
                    <a:pt x="17948" y="71973"/>
                    <a:pt x="22161" y="74717"/>
                    <a:pt x="27756" y="74717"/>
                  </a:cubicBezTo>
                  <a:cubicBezTo>
                    <a:pt x="33386" y="74717"/>
                    <a:pt x="37600" y="71973"/>
                    <a:pt x="40397" y="66487"/>
                  </a:cubicBezTo>
                  <a:cubicBezTo>
                    <a:pt x="43230" y="60964"/>
                    <a:pt x="44647" y="52698"/>
                    <a:pt x="44647" y="41689"/>
                  </a:cubicBezTo>
                  <a:cubicBezTo>
                    <a:pt x="44647" y="30644"/>
                    <a:pt x="43230" y="22378"/>
                    <a:pt x="40397" y="16891"/>
                  </a:cubicBezTo>
                  <a:cubicBezTo>
                    <a:pt x="37600" y="11368"/>
                    <a:pt x="33386" y="8607"/>
                    <a:pt x="27756" y="8607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58" y="72673"/>
                  </a:cubicBezTo>
                  <a:cubicBezTo>
                    <a:pt x="43624" y="79774"/>
                    <a:pt x="36758" y="83324"/>
                    <a:pt x="27756" y="83324"/>
                  </a:cubicBezTo>
                  <a:cubicBezTo>
                    <a:pt x="18755" y="83324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17971819-4A89-7BAC-4D88-BFBAF92717AC}"/>
                </a:ext>
              </a:extLst>
            </p:cNvPr>
            <p:cNvSpPr/>
            <p:nvPr/>
          </p:nvSpPr>
          <p:spPr>
            <a:xfrm>
              <a:off x="4283148" y="3065280"/>
              <a:ext cx="55512" cy="83324"/>
            </a:xfrm>
            <a:custGeom>
              <a:avLst/>
              <a:gdLst>
                <a:gd name="connsiteX0" fmla="*/ 27757 w 55512"/>
                <a:gd name="connsiteY0" fmla="*/ 8607 h 83324"/>
                <a:gd name="connsiteX1" fmla="*/ 15115 w 55512"/>
                <a:gd name="connsiteY1" fmla="*/ 16891 h 83324"/>
                <a:gd name="connsiteX2" fmla="*/ 10919 w 55512"/>
                <a:gd name="connsiteY2" fmla="*/ 41689 h 83324"/>
                <a:gd name="connsiteX3" fmla="*/ 15115 w 55512"/>
                <a:gd name="connsiteY3" fmla="*/ 66487 h 83324"/>
                <a:gd name="connsiteX4" fmla="*/ 27757 w 55512"/>
                <a:gd name="connsiteY4" fmla="*/ 74717 h 83324"/>
                <a:gd name="connsiteX5" fmla="*/ 40397 w 55512"/>
                <a:gd name="connsiteY5" fmla="*/ 66487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7 h 83324"/>
                <a:gd name="connsiteX9" fmla="*/ 27757 w 55512"/>
                <a:gd name="connsiteY9" fmla="*/ 0 h 83324"/>
                <a:gd name="connsiteX10" fmla="*/ 48360 w 55512"/>
                <a:gd name="connsiteY10" fmla="*/ 10705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7"/>
                  </a:moveTo>
                  <a:cubicBezTo>
                    <a:pt x="22163" y="8607"/>
                    <a:pt x="17948" y="11368"/>
                    <a:pt x="15115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3"/>
                    <a:pt x="22163" y="74717"/>
                    <a:pt x="27757" y="74717"/>
                  </a:cubicBezTo>
                  <a:cubicBezTo>
                    <a:pt x="33387" y="74717"/>
                    <a:pt x="37601" y="71973"/>
                    <a:pt x="40397" y="66487"/>
                  </a:cubicBezTo>
                  <a:cubicBezTo>
                    <a:pt x="43231" y="60964"/>
                    <a:pt x="44648" y="52698"/>
                    <a:pt x="44648" y="41689"/>
                  </a:cubicBezTo>
                  <a:cubicBezTo>
                    <a:pt x="44648" y="30644"/>
                    <a:pt x="43231" y="22378"/>
                    <a:pt x="40397" y="16891"/>
                  </a:cubicBezTo>
                  <a:cubicBezTo>
                    <a:pt x="37601" y="11368"/>
                    <a:pt x="33387" y="8607"/>
                    <a:pt x="27757" y="8607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60" y="72673"/>
                  </a:cubicBezTo>
                  <a:cubicBezTo>
                    <a:pt x="43626" y="79774"/>
                    <a:pt x="36759" y="83324"/>
                    <a:pt x="27757" y="83324"/>
                  </a:cubicBezTo>
                  <a:cubicBezTo>
                    <a:pt x="18755" y="83324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6C92CAA-D9A2-5298-2F56-2211D609CFCC}"/>
                </a:ext>
              </a:extLst>
            </p:cNvPr>
            <p:cNvSpPr/>
            <p:nvPr/>
          </p:nvSpPr>
          <p:spPr>
            <a:xfrm>
              <a:off x="3998867" y="3903084"/>
              <a:ext cx="83790" cy="60152"/>
            </a:xfrm>
            <a:custGeom>
              <a:avLst/>
              <a:gdLst>
                <a:gd name="connsiteX0" fmla="*/ 20777 w 83790"/>
                <a:gd name="connsiteY0" fmla="*/ 0 h 60152"/>
                <a:gd name="connsiteX1" fmla="*/ 38630 w 83790"/>
                <a:gd name="connsiteY1" fmla="*/ 4727 h 60152"/>
                <a:gd name="connsiteX2" fmla="*/ 52501 w 83790"/>
                <a:gd name="connsiteY2" fmla="*/ 16733 h 60152"/>
                <a:gd name="connsiteX3" fmla="*/ 57727 w 83790"/>
                <a:gd name="connsiteY3" fmla="*/ 31350 h 60152"/>
                <a:gd name="connsiteX4" fmla="*/ 49142 w 83790"/>
                <a:gd name="connsiteY4" fmla="*/ 43916 h 60152"/>
                <a:gd name="connsiteX5" fmla="*/ 81116 w 83790"/>
                <a:gd name="connsiteY5" fmla="*/ 52128 h 60152"/>
                <a:gd name="connsiteX6" fmla="*/ 83791 w 83790"/>
                <a:gd name="connsiteY6" fmla="*/ 56545 h 60152"/>
                <a:gd name="connsiteX7" fmla="*/ 82795 w 83790"/>
                <a:gd name="connsiteY7" fmla="*/ 59157 h 60152"/>
                <a:gd name="connsiteX8" fmla="*/ 80369 w 83790"/>
                <a:gd name="connsiteY8" fmla="*/ 60153 h 60152"/>
                <a:gd name="connsiteX9" fmla="*/ 78317 w 83790"/>
                <a:gd name="connsiteY9" fmla="*/ 59717 h 60152"/>
                <a:gd name="connsiteX10" fmla="*/ 28241 w 83790"/>
                <a:gd name="connsiteY10" fmla="*/ 47276 h 60152"/>
                <a:gd name="connsiteX11" fmla="*/ 8336 w 83790"/>
                <a:gd name="connsiteY11" fmla="*/ 35767 h 60152"/>
                <a:gd name="connsiteX12" fmla="*/ 0 w 83790"/>
                <a:gd name="connsiteY12" fmla="*/ 17728 h 60152"/>
                <a:gd name="connsiteX13" fmla="*/ 5536 w 83790"/>
                <a:gd name="connsiteY13" fmla="*/ 5163 h 60152"/>
                <a:gd name="connsiteX14" fmla="*/ 20777 w 83790"/>
                <a:gd name="connsiteY14" fmla="*/ 0 h 60152"/>
                <a:gd name="connsiteX15" fmla="*/ 15303 w 83790"/>
                <a:gd name="connsiteY15" fmla="*/ 9144 h 60152"/>
                <a:gd name="connsiteX16" fmla="*/ 5972 w 83790"/>
                <a:gd name="connsiteY16" fmla="*/ 11632 h 60152"/>
                <a:gd name="connsiteX17" fmla="*/ 2799 w 83790"/>
                <a:gd name="connsiteY17" fmla="*/ 17977 h 60152"/>
                <a:gd name="connsiteX18" fmla="*/ 5661 w 83790"/>
                <a:gd name="connsiteY18" fmla="*/ 25814 h 60152"/>
                <a:gd name="connsiteX19" fmla="*/ 14867 w 83790"/>
                <a:gd name="connsiteY19" fmla="*/ 33777 h 60152"/>
                <a:gd name="connsiteX20" fmla="*/ 23078 w 83790"/>
                <a:gd name="connsiteY20" fmla="*/ 37199 h 60152"/>
                <a:gd name="connsiteX21" fmla="*/ 38816 w 83790"/>
                <a:gd name="connsiteY21" fmla="*/ 41428 h 60152"/>
                <a:gd name="connsiteX22" fmla="*/ 43544 w 83790"/>
                <a:gd name="connsiteY22" fmla="*/ 42424 h 60152"/>
                <a:gd name="connsiteX23" fmla="*/ 45161 w 83790"/>
                <a:gd name="connsiteY23" fmla="*/ 42174 h 60152"/>
                <a:gd name="connsiteX24" fmla="*/ 48023 w 83790"/>
                <a:gd name="connsiteY24" fmla="*/ 41117 h 60152"/>
                <a:gd name="connsiteX25" fmla="*/ 51195 w 83790"/>
                <a:gd name="connsiteY25" fmla="*/ 39189 h 60152"/>
                <a:gd name="connsiteX26" fmla="*/ 53808 w 83790"/>
                <a:gd name="connsiteY26" fmla="*/ 36017 h 60152"/>
                <a:gd name="connsiteX27" fmla="*/ 54865 w 83790"/>
                <a:gd name="connsiteY27" fmla="*/ 31475 h 60152"/>
                <a:gd name="connsiteX28" fmla="*/ 51755 w 83790"/>
                <a:gd name="connsiteY28" fmla="*/ 23513 h 60152"/>
                <a:gd name="connsiteX29" fmla="*/ 42797 w 83790"/>
                <a:gd name="connsiteY29" fmla="*/ 16297 h 60152"/>
                <a:gd name="connsiteX30" fmla="*/ 29361 w 83790"/>
                <a:gd name="connsiteY30" fmla="*/ 11445 h 60152"/>
                <a:gd name="connsiteX31" fmla="*/ 15303 w 83790"/>
                <a:gd name="connsiteY31" fmla="*/ 9144 h 6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3790" h="60152">
                  <a:moveTo>
                    <a:pt x="20777" y="0"/>
                  </a:moveTo>
                  <a:cubicBezTo>
                    <a:pt x="26914" y="0"/>
                    <a:pt x="32865" y="1576"/>
                    <a:pt x="38630" y="4727"/>
                  </a:cubicBezTo>
                  <a:cubicBezTo>
                    <a:pt x="44394" y="7837"/>
                    <a:pt x="49018" y="11840"/>
                    <a:pt x="52501" y="16733"/>
                  </a:cubicBezTo>
                  <a:cubicBezTo>
                    <a:pt x="55985" y="21585"/>
                    <a:pt x="57727" y="26457"/>
                    <a:pt x="57727" y="31350"/>
                  </a:cubicBezTo>
                  <a:cubicBezTo>
                    <a:pt x="57727" y="36867"/>
                    <a:pt x="54865" y="41055"/>
                    <a:pt x="49142" y="43916"/>
                  </a:cubicBezTo>
                  <a:cubicBezTo>
                    <a:pt x="69919" y="49100"/>
                    <a:pt x="80577" y="51837"/>
                    <a:pt x="81116" y="52128"/>
                  </a:cubicBezTo>
                  <a:cubicBezTo>
                    <a:pt x="82899" y="53330"/>
                    <a:pt x="83791" y="54803"/>
                    <a:pt x="83791" y="56545"/>
                  </a:cubicBezTo>
                  <a:cubicBezTo>
                    <a:pt x="83791" y="57623"/>
                    <a:pt x="83459" y="58494"/>
                    <a:pt x="82795" y="59157"/>
                  </a:cubicBezTo>
                  <a:cubicBezTo>
                    <a:pt x="82173" y="59821"/>
                    <a:pt x="81365" y="60153"/>
                    <a:pt x="80369" y="60153"/>
                  </a:cubicBezTo>
                  <a:cubicBezTo>
                    <a:pt x="80038" y="60111"/>
                    <a:pt x="79353" y="59965"/>
                    <a:pt x="78317" y="59717"/>
                  </a:cubicBezTo>
                  <a:lnTo>
                    <a:pt x="28241" y="47276"/>
                  </a:lnTo>
                  <a:cubicBezTo>
                    <a:pt x="20486" y="45368"/>
                    <a:pt x="13851" y="41531"/>
                    <a:pt x="8336" y="35767"/>
                  </a:cubicBezTo>
                  <a:cubicBezTo>
                    <a:pt x="2779" y="29961"/>
                    <a:pt x="0" y="23949"/>
                    <a:pt x="0" y="17728"/>
                  </a:cubicBezTo>
                  <a:cubicBezTo>
                    <a:pt x="0" y="12793"/>
                    <a:pt x="1845" y="8605"/>
                    <a:pt x="5536" y="5163"/>
                  </a:cubicBezTo>
                  <a:cubicBezTo>
                    <a:pt x="9227" y="1721"/>
                    <a:pt x="14307" y="0"/>
                    <a:pt x="20777" y="0"/>
                  </a:cubicBezTo>
                  <a:moveTo>
                    <a:pt x="15303" y="9144"/>
                  </a:moveTo>
                  <a:cubicBezTo>
                    <a:pt x="11156" y="9144"/>
                    <a:pt x="8045" y="9974"/>
                    <a:pt x="5972" y="11632"/>
                  </a:cubicBezTo>
                  <a:cubicBezTo>
                    <a:pt x="3857" y="13291"/>
                    <a:pt x="2799" y="15405"/>
                    <a:pt x="2799" y="17977"/>
                  </a:cubicBezTo>
                  <a:cubicBezTo>
                    <a:pt x="2799" y="20341"/>
                    <a:pt x="3753" y="22953"/>
                    <a:pt x="5661" y="25814"/>
                  </a:cubicBezTo>
                  <a:cubicBezTo>
                    <a:pt x="7568" y="28635"/>
                    <a:pt x="10637" y="31289"/>
                    <a:pt x="14867" y="33777"/>
                  </a:cubicBezTo>
                  <a:cubicBezTo>
                    <a:pt x="17314" y="35103"/>
                    <a:pt x="20051" y="36244"/>
                    <a:pt x="23078" y="37199"/>
                  </a:cubicBezTo>
                  <a:cubicBezTo>
                    <a:pt x="26106" y="38152"/>
                    <a:pt x="31352" y="39562"/>
                    <a:pt x="38816" y="41428"/>
                  </a:cubicBezTo>
                  <a:cubicBezTo>
                    <a:pt x="41802" y="42092"/>
                    <a:pt x="43378" y="42424"/>
                    <a:pt x="43544" y="42424"/>
                  </a:cubicBezTo>
                  <a:cubicBezTo>
                    <a:pt x="43876" y="42424"/>
                    <a:pt x="44415" y="42340"/>
                    <a:pt x="45161" y="42174"/>
                  </a:cubicBezTo>
                  <a:cubicBezTo>
                    <a:pt x="45908" y="41967"/>
                    <a:pt x="46861" y="41615"/>
                    <a:pt x="48023" y="41117"/>
                  </a:cubicBezTo>
                  <a:cubicBezTo>
                    <a:pt x="49142" y="40578"/>
                    <a:pt x="50200" y="39935"/>
                    <a:pt x="51195" y="39189"/>
                  </a:cubicBezTo>
                  <a:cubicBezTo>
                    <a:pt x="52190" y="38443"/>
                    <a:pt x="53061" y="37386"/>
                    <a:pt x="53808" y="36017"/>
                  </a:cubicBezTo>
                  <a:cubicBezTo>
                    <a:pt x="54513" y="34648"/>
                    <a:pt x="54865" y="33134"/>
                    <a:pt x="54865" y="31475"/>
                  </a:cubicBezTo>
                  <a:cubicBezTo>
                    <a:pt x="54865" y="28904"/>
                    <a:pt x="53828" y="26250"/>
                    <a:pt x="51755" y="23513"/>
                  </a:cubicBezTo>
                  <a:cubicBezTo>
                    <a:pt x="49640" y="20734"/>
                    <a:pt x="46654" y="18329"/>
                    <a:pt x="42797" y="16297"/>
                  </a:cubicBezTo>
                  <a:cubicBezTo>
                    <a:pt x="39687" y="14596"/>
                    <a:pt x="35208" y="12979"/>
                    <a:pt x="29361" y="11445"/>
                  </a:cubicBezTo>
                  <a:cubicBezTo>
                    <a:pt x="23472" y="9911"/>
                    <a:pt x="18786" y="9144"/>
                    <a:pt x="15303" y="9144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146" name="Freeform 145">
            <a:extLst>
              <a:ext uri="{FF2B5EF4-FFF2-40B4-BE49-F238E27FC236}">
                <a16:creationId xmlns:a16="http://schemas.microsoft.com/office/drawing/2014/main" id="{41DACBE8-D169-3BA8-DA57-37D37716BD5D}"/>
              </a:ext>
            </a:extLst>
          </p:cNvPr>
          <p:cNvSpPr/>
          <p:nvPr/>
        </p:nvSpPr>
        <p:spPr>
          <a:xfrm>
            <a:off x="4462913" y="3098568"/>
            <a:ext cx="2548237" cy="1664151"/>
          </a:xfrm>
          <a:custGeom>
            <a:avLst/>
            <a:gdLst>
              <a:gd name="connsiteX0" fmla="*/ 0 w 2548237"/>
              <a:gd name="connsiteY0" fmla="*/ 1664151 h 1664151"/>
              <a:gd name="connsiteX1" fmla="*/ 152034 w 2548237"/>
              <a:gd name="connsiteY1" fmla="*/ 1580945 h 1664151"/>
              <a:gd name="connsiteX2" fmla="*/ 272677 w 2548237"/>
              <a:gd name="connsiteY2" fmla="*/ 1497739 h 1664151"/>
              <a:gd name="connsiteX3" fmla="*/ 393526 w 2548237"/>
              <a:gd name="connsiteY3" fmla="*/ 1414532 h 1664151"/>
              <a:gd name="connsiteX4" fmla="*/ 576832 w 2548237"/>
              <a:gd name="connsiteY4" fmla="*/ 1331326 h 1664151"/>
              <a:gd name="connsiteX5" fmla="*/ 741330 w 2548237"/>
              <a:gd name="connsiteY5" fmla="*/ 1248120 h 1664151"/>
              <a:gd name="connsiteX6" fmla="*/ 831805 w 2548237"/>
              <a:gd name="connsiteY6" fmla="*/ 1164908 h 1664151"/>
              <a:gd name="connsiteX7" fmla="*/ 888507 w 2548237"/>
              <a:gd name="connsiteY7" fmla="*/ 1081701 h 1664151"/>
              <a:gd name="connsiteX8" fmla="*/ 936364 w 2548237"/>
              <a:gd name="connsiteY8" fmla="*/ 998493 h 1664151"/>
              <a:gd name="connsiteX9" fmla="*/ 1076883 w 2548237"/>
              <a:gd name="connsiteY9" fmla="*/ 915285 h 1664151"/>
              <a:gd name="connsiteX10" fmla="*/ 1169252 w 2548237"/>
              <a:gd name="connsiteY10" fmla="*/ 832078 h 1664151"/>
              <a:gd name="connsiteX11" fmla="*/ 1353883 w 2548237"/>
              <a:gd name="connsiteY11" fmla="*/ 748870 h 1664151"/>
              <a:gd name="connsiteX12" fmla="*/ 1516006 w 2548237"/>
              <a:gd name="connsiteY12" fmla="*/ 665663 h 1664151"/>
              <a:gd name="connsiteX13" fmla="*/ 1632198 w 2548237"/>
              <a:gd name="connsiteY13" fmla="*/ 582455 h 1664151"/>
              <a:gd name="connsiteX14" fmla="*/ 1798929 w 2548237"/>
              <a:gd name="connsiteY14" fmla="*/ 499246 h 1664151"/>
              <a:gd name="connsiteX15" fmla="*/ 2017183 w 2548237"/>
              <a:gd name="connsiteY15" fmla="*/ 416038 h 1664151"/>
              <a:gd name="connsiteX16" fmla="*/ 2063009 w 2548237"/>
              <a:gd name="connsiteY16" fmla="*/ 332831 h 1664151"/>
              <a:gd name="connsiteX17" fmla="*/ 2183875 w 2548237"/>
              <a:gd name="connsiteY17" fmla="*/ 249623 h 1664151"/>
              <a:gd name="connsiteX18" fmla="*/ 2319732 w 2548237"/>
              <a:gd name="connsiteY18" fmla="*/ 166416 h 1664151"/>
              <a:gd name="connsiteX19" fmla="*/ 2463623 w 2548237"/>
              <a:gd name="connsiteY19" fmla="*/ 83208 h 1664151"/>
              <a:gd name="connsiteX20" fmla="*/ 2548237 w 2548237"/>
              <a:gd name="connsiteY20" fmla="*/ 0 h 166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48237" h="1664151">
                <a:moveTo>
                  <a:pt x="0" y="1664151"/>
                </a:moveTo>
                <a:lnTo>
                  <a:pt x="152034" y="1580945"/>
                </a:lnTo>
                <a:lnTo>
                  <a:pt x="272677" y="1497739"/>
                </a:lnTo>
                <a:lnTo>
                  <a:pt x="393526" y="1414532"/>
                </a:lnTo>
                <a:lnTo>
                  <a:pt x="576832" y="1331326"/>
                </a:lnTo>
                <a:lnTo>
                  <a:pt x="741330" y="1248120"/>
                </a:lnTo>
                <a:lnTo>
                  <a:pt x="831805" y="1164908"/>
                </a:lnTo>
                <a:lnTo>
                  <a:pt x="888507" y="1081701"/>
                </a:lnTo>
                <a:lnTo>
                  <a:pt x="936364" y="998493"/>
                </a:lnTo>
                <a:lnTo>
                  <a:pt x="1076883" y="915285"/>
                </a:lnTo>
                <a:lnTo>
                  <a:pt x="1169252" y="832078"/>
                </a:lnTo>
                <a:lnTo>
                  <a:pt x="1353883" y="748870"/>
                </a:lnTo>
                <a:lnTo>
                  <a:pt x="1516006" y="665663"/>
                </a:lnTo>
                <a:lnTo>
                  <a:pt x="1632198" y="582455"/>
                </a:lnTo>
                <a:lnTo>
                  <a:pt x="1798929" y="499246"/>
                </a:lnTo>
                <a:lnTo>
                  <a:pt x="2017183" y="416038"/>
                </a:lnTo>
                <a:lnTo>
                  <a:pt x="2063009" y="332831"/>
                </a:lnTo>
                <a:lnTo>
                  <a:pt x="2183875" y="249623"/>
                </a:lnTo>
                <a:lnTo>
                  <a:pt x="2319732" y="166416"/>
                </a:lnTo>
                <a:lnTo>
                  <a:pt x="2463623" y="83208"/>
                </a:lnTo>
                <a:lnTo>
                  <a:pt x="2548237" y="0"/>
                </a:lnTo>
              </a:path>
            </a:pathLst>
          </a:custGeom>
          <a:noFill/>
          <a:ln w="15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094D503D-99B4-FBB9-4254-B51EB285C16E}"/>
              </a:ext>
            </a:extLst>
          </p:cNvPr>
          <p:cNvSpPr/>
          <p:nvPr/>
        </p:nvSpPr>
        <p:spPr>
          <a:xfrm>
            <a:off x="4443791" y="474359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EB698ACE-9E5E-AE17-187A-14362C8F53BF}"/>
              </a:ext>
            </a:extLst>
          </p:cNvPr>
          <p:cNvSpPr/>
          <p:nvPr/>
        </p:nvSpPr>
        <p:spPr>
          <a:xfrm>
            <a:off x="4595825" y="466039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D757508A-40EF-5EEC-1482-D005A7103239}"/>
              </a:ext>
            </a:extLst>
          </p:cNvPr>
          <p:cNvSpPr/>
          <p:nvPr/>
        </p:nvSpPr>
        <p:spPr>
          <a:xfrm>
            <a:off x="4716468" y="457718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4A504985-AB2B-991A-0A3C-91B18C249BAA}"/>
              </a:ext>
            </a:extLst>
          </p:cNvPr>
          <p:cNvSpPr/>
          <p:nvPr/>
        </p:nvSpPr>
        <p:spPr>
          <a:xfrm>
            <a:off x="4837317" y="449397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1178984C-6EA1-FEA9-215A-4094548C9945}"/>
              </a:ext>
            </a:extLst>
          </p:cNvPr>
          <p:cNvSpPr/>
          <p:nvPr/>
        </p:nvSpPr>
        <p:spPr>
          <a:xfrm>
            <a:off x="5020624" y="441077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6B4F460C-8734-ED06-E09B-2A601A6C1FAB}"/>
              </a:ext>
            </a:extLst>
          </p:cNvPr>
          <p:cNvSpPr/>
          <p:nvPr/>
        </p:nvSpPr>
        <p:spPr>
          <a:xfrm>
            <a:off x="5185121" y="432756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C752DA5F-B083-04A5-39F9-970B6DD3E75C}"/>
              </a:ext>
            </a:extLst>
          </p:cNvPr>
          <p:cNvSpPr/>
          <p:nvPr/>
        </p:nvSpPr>
        <p:spPr>
          <a:xfrm>
            <a:off x="5275597" y="424435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FBC7EB7C-782A-E059-1CF7-07FC3B2E3216}"/>
              </a:ext>
            </a:extLst>
          </p:cNvPr>
          <p:cNvSpPr/>
          <p:nvPr/>
        </p:nvSpPr>
        <p:spPr>
          <a:xfrm>
            <a:off x="5332298" y="4161147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F4F6C911-E5B1-DEA6-40D4-FC64D026A71F}"/>
              </a:ext>
            </a:extLst>
          </p:cNvPr>
          <p:cNvSpPr/>
          <p:nvPr/>
        </p:nvSpPr>
        <p:spPr>
          <a:xfrm>
            <a:off x="5380155" y="4077939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DAA0E3DE-A077-78EC-D8EE-255FDF8E4FFD}"/>
              </a:ext>
            </a:extLst>
          </p:cNvPr>
          <p:cNvSpPr/>
          <p:nvPr/>
        </p:nvSpPr>
        <p:spPr>
          <a:xfrm>
            <a:off x="5520674" y="399473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D5B8224-17A5-38B2-0FF4-85B877F7765A}"/>
              </a:ext>
            </a:extLst>
          </p:cNvPr>
          <p:cNvSpPr/>
          <p:nvPr/>
        </p:nvSpPr>
        <p:spPr>
          <a:xfrm>
            <a:off x="5613043" y="39115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943AAF10-2CD2-6126-97CD-8B6EB330761F}"/>
              </a:ext>
            </a:extLst>
          </p:cNvPr>
          <p:cNvSpPr/>
          <p:nvPr/>
        </p:nvSpPr>
        <p:spPr>
          <a:xfrm>
            <a:off x="5797674" y="382831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B8CF91AA-2C34-5336-E49E-1E5DB9BD5D9F}"/>
              </a:ext>
            </a:extLst>
          </p:cNvPr>
          <p:cNvSpPr/>
          <p:nvPr/>
        </p:nvSpPr>
        <p:spPr>
          <a:xfrm>
            <a:off x="5959798" y="374510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73068429-A3B0-E6F5-29CD-C8610E805838}"/>
              </a:ext>
            </a:extLst>
          </p:cNvPr>
          <p:cNvSpPr/>
          <p:nvPr/>
        </p:nvSpPr>
        <p:spPr>
          <a:xfrm>
            <a:off x="6075989" y="366190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475B618E-5B60-2A04-78E6-4911480A4F8F}"/>
              </a:ext>
            </a:extLst>
          </p:cNvPr>
          <p:cNvSpPr/>
          <p:nvPr/>
        </p:nvSpPr>
        <p:spPr>
          <a:xfrm>
            <a:off x="6242720" y="357869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C88845C4-CDB0-E686-93EB-C98A0F601F98}"/>
              </a:ext>
            </a:extLst>
          </p:cNvPr>
          <p:cNvSpPr/>
          <p:nvPr/>
        </p:nvSpPr>
        <p:spPr>
          <a:xfrm>
            <a:off x="6460974" y="349548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4292D4B1-0F81-DC1F-2A22-AE7AFE46D0B5}"/>
              </a:ext>
            </a:extLst>
          </p:cNvPr>
          <p:cNvSpPr/>
          <p:nvPr/>
        </p:nvSpPr>
        <p:spPr>
          <a:xfrm>
            <a:off x="6506800" y="341227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B46EA04B-7F3A-0527-3F94-1A3D0BA92F36}"/>
              </a:ext>
            </a:extLst>
          </p:cNvPr>
          <p:cNvSpPr/>
          <p:nvPr/>
        </p:nvSpPr>
        <p:spPr>
          <a:xfrm>
            <a:off x="6627666" y="3329069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224AEF8C-1500-C1CB-ED66-45CBF629902C}"/>
              </a:ext>
            </a:extLst>
          </p:cNvPr>
          <p:cNvSpPr/>
          <p:nvPr/>
        </p:nvSpPr>
        <p:spPr>
          <a:xfrm>
            <a:off x="6763523" y="324586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19F7794F-6AAF-99EC-4495-5FE59E27B948}"/>
              </a:ext>
            </a:extLst>
          </p:cNvPr>
          <p:cNvSpPr/>
          <p:nvPr/>
        </p:nvSpPr>
        <p:spPr>
          <a:xfrm>
            <a:off x="6907415" y="316265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DE34DF01-5A30-F356-24F8-43AE8AC6ED0E}"/>
              </a:ext>
            </a:extLst>
          </p:cNvPr>
          <p:cNvSpPr/>
          <p:nvPr/>
        </p:nvSpPr>
        <p:spPr>
          <a:xfrm>
            <a:off x="6992028" y="307944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EFA6BF-180F-C0D6-282B-6D0643390C14}"/>
                  </a:ext>
                </a:extLst>
              </p:cNvPr>
              <p:cNvSpPr txBox="1"/>
              <p:nvPr/>
            </p:nvSpPr>
            <p:spPr bwMode="gray">
              <a:xfrm>
                <a:off x="6919802" y="2294136"/>
                <a:ext cx="1355395" cy="585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EFA6BF-180F-C0D6-282B-6D064339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19802" y="2294136"/>
                <a:ext cx="1355395" cy="585097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13AB05-17D4-4858-B8D6-17F2E15C5499}"/>
                  </a:ext>
                </a:extLst>
              </p:cNvPr>
              <p:cNvSpPr txBox="1"/>
              <p:nvPr/>
            </p:nvSpPr>
            <p:spPr bwMode="gray">
              <a:xfrm>
                <a:off x="8316416" y="2386886"/>
                <a:ext cx="773875" cy="399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13AB05-17D4-4858-B8D6-17F2E15C5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16416" y="2386886"/>
                <a:ext cx="773875" cy="399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142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noProof="0" dirty="0"/>
              <a:t>Books</a:t>
            </a:r>
            <a:r>
              <a:rPr lang="en-US" noProof="0" dirty="0"/>
              <a:t>: All our material and communication will happen over Moodle</a:t>
            </a:r>
          </a:p>
          <a:p>
            <a:pPr lvl="1"/>
            <a:r>
              <a:rPr lang="en-US" sz="1200" noProof="0" dirty="0"/>
              <a:t>Bishop, C. </a:t>
            </a:r>
            <a:r>
              <a:rPr lang="en-US" sz="1200" noProof="0" dirty="0">
                <a:hlinkClick r:id="rId2" tooltip="Pattern Recognition and Machine Learning"/>
              </a:rPr>
              <a:t>Pattern Recognition and Machine Learning</a:t>
            </a:r>
            <a:r>
              <a:rPr lang="en-US" sz="1200" noProof="0" dirty="0"/>
              <a:t>. Springer. 2006.</a:t>
            </a:r>
          </a:p>
          <a:p>
            <a:pPr lvl="1"/>
            <a:r>
              <a:rPr lang="en-US" sz="1200" noProof="0" dirty="0"/>
              <a:t>MacKay, D. </a:t>
            </a:r>
            <a:r>
              <a:rPr lang="en-US" sz="1200" noProof="0" dirty="0">
                <a:hlinkClick r:id="rId3" tooltip="Information Theory, Inference, and Learning Algorithms"/>
              </a:rPr>
              <a:t>Information Theory, Inference, and Learning Algorithms</a:t>
            </a:r>
            <a:r>
              <a:rPr lang="en-US" sz="1200" noProof="0" dirty="0"/>
              <a:t>. CUP. 2003 </a:t>
            </a:r>
          </a:p>
          <a:p>
            <a:r>
              <a:rPr lang="en-US" b="1" noProof="0" dirty="0"/>
              <a:t>Moodle</a:t>
            </a:r>
            <a:r>
              <a:rPr lang="en-US" noProof="0" dirty="0"/>
              <a:t>: Share our lecture slides, tutorials, solutions</a:t>
            </a:r>
          </a:p>
          <a:p>
            <a:pPr lvl="1"/>
            <a:r>
              <a:rPr lang="en-US" sz="1200" b="1" noProof="0" dirty="0"/>
              <a:t>Location</a:t>
            </a:r>
            <a:r>
              <a:rPr lang="en-US" sz="1200" noProof="0" dirty="0"/>
              <a:t>: </a:t>
            </a:r>
            <a:r>
              <a:rPr lang="en-US" sz="1200" noProof="0" dirty="0">
                <a:hlinkClick r:id="rId4"/>
              </a:rPr>
              <a:t>https://moodle.hpi.de/course/view.php?id=982</a:t>
            </a:r>
            <a:r>
              <a:rPr lang="en-US" sz="1200" noProof="0" dirty="0"/>
              <a:t> </a:t>
            </a:r>
          </a:p>
          <a:p>
            <a:pPr lvl="1"/>
            <a:r>
              <a:rPr lang="en-US" sz="1200" b="1" noProof="0" dirty="0"/>
              <a:t>Announcements</a:t>
            </a:r>
            <a:r>
              <a:rPr lang="en-US" sz="1200" noProof="0" dirty="0"/>
              <a:t>: </a:t>
            </a:r>
            <a:r>
              <a:rPr lang="en-US" sz="1200" noProof="0" dirty="0">
                <a:hlinkClick r:id="rId5"/>
              </a:rPr>
              <a:t>https://moodle.hpi.de/mod/forum/view.php?id=33393</a:t>
            </a:r>
            <a:endParaRPr lang="en-US" sz="1200" noProof="0" dirty="0"/>
          </a:p>
          <a:p>
            <a:r>
              <a:rPr lang="en-US" b="1" noProof="0" dirty="0"/>
              <a:t>GitHub Repository</a:t>
            </a:r>
            <a:r>
              <a:rPr lang="en-US" noProof="0" dirty="0"/>
              <a:t>: Supporting material as well as code samples</a:t>
            </a:r>
          </a:p>
          <a:p>
            <a:pPr lvl="1"/>
            <a:r>
              <a:rPr lang="en-US" sz="1200" b="1" noProof="0" dirty="0"/>
              <a:t>Location</a:t>
            </a:r>
            <a:r>
              <a:rPr lang="en-US" sz="1200" noProof="0" dirty="0"/>
              <a:t>: </a:t>
            </a:r>
            <a:r>
              <a:rPr lang="en-US" sz="1200" noProof="0" dirty="0">
                <a:hlinkClick r:id="rId6"/>
              </a:rPr>
              <a:t>https://github.com/HPI-Artificial-Intelligence-Teaching/pml-wise2025</a:t>
            </a:r>
            <a:r>
              <a:rPr lang="en-US" sz="1200" noProof="0" dirty="0"/>
              <a:t> </a:t>
            </a:r>
          </a:p>
          <a:p>
            <a:pPr lvl="1"/>
            <a:r>
              <a:rPr lang="en-US" sz="1200" noProof="0" dirty="0"/>
              <a:t>If you find mistakes, please submit </a:t>
            </a:r>
            <a:r>
              <a:rPr lang="en-US" sz="1200" noProof="0" dirty="0">
                <a:hlinkClick r:id="rId7"/>
              </a:rPr>
              <a:t>issues</a:t>
            </a:r>
            <a:r>
              <a:rPr lang="en-US" sz="1200" noProof="0" dirty="0"/>
              <a:t> and </a:t>
            </a:r>
            <a:r>
              <a:rPr lang="en-US" sz="1200" noProof="0" dirty="0">
                <a:hlinkClick r:id="rId8"/>
              </a:rPr>
              <a:t>pull requests</a:t>
            </a:r>
            <a:endParaRPr lang="en-US" sz="1200" noProof="0" dirty="0"/>
          </a:p>
          <a:p>
            <a:r>
              <a:rPr lang="en-US" b="1" noProof="0" dirty="0"/>
              <a:t>GitHub Classrooms</a:t>
            </a:r>
            <a:r>
              <a:rPr lang="en-US" noProof="0" dirty="0"/>
              <a:t>: Used for all our assignments</a:t>
            </a:r>
          </a:p>
          <a:p>
            <a:pPr lvl="1"/>
            <a:r>
              <a:rPr lang="en-US" sz="1200" noProof="0" dirty="0"/>
              <a:t>If you do not have a GitHub account, please create one now</a:t>
            </a:r>
          </a:p>
          <a:p>
            <a:pPr lvl="1"/>
            <a:r>
              <a:rPr lang="en-US" sz="1200" noProof="0" dirty="0"/>
              <a:t>Find a team member as assignments are solved in groups of two</a:t>
            </a:r>
          </a:p>
          <a:p>
            <a:pPr lvl="1"/>
            <a:r>
              <a:rPr lang="en-US" sz="1200" noProof="0" dirty="0"/>
              <a:t>More details tomorrow in the first tutorial</a:t>
            </a:r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10942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FE59282-30CB-A7F5-6659-D2E288B363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FE59282-30CB-A7F5-6659-D2E288B36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1">
                <a:blip r:embed="rId2"/>
                <a:stretch>
                  <a:fillRect t="-1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1B1BD8D-22AD-71A8-53A2-72291F5D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Gaussian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B74D70-C45D-078E-C807-B4D8D06230D9}"/>
              </a:ext>
            </a:extLst>
          </p:cNvPr>
          <p:cNvSpPr/>
          <p:nvPr/>
        </p:nvSpPr>
        <p:spPr bwMode="gray">
          <a:xfrm>
            <a:off x="3563888" y="2007462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02A854-7E0B-8835-D86F-4D5D236E8D3B}"/>
              </a:ext>
            </a:extLst>
          </p:cNvPr>
          <p:cNvSpPr/>
          <p:nvPr/>
        </p:nvSpPr>
        <p:spPr bwMode="gray">
          <a:xfrm>
            <a:off x="4966852" y="2007462"/>
            <a:ext cx="148638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74F93C-3A0D-F5F3-1A17-8CCF58AC6AAB}"/>
              </a:ext>
            </a:extLst>
          </p:cNvPr>
          <p:cNvSpPr/>
          <p:nvPr/>
        </p:nvSpPr>
        <p:spPr bwMode="gray">
          <a:xfrm>
            <a:off x="4192073" y="2007462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62A940-75AA-04A7-03AC-A2E2887177F5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3864402" y="2295494"/>
            <a:ext cx="340456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CDD97A-23E9-F4DF-4D2E-BCB40CF62293}"/>
              </a:ext>
            </a:extLst>
          </p:cNvPr>
          <p:cNvSpPr txBox="1"/>
          <p:nvPr/>
        </p:nvSpPr>
        <p:spPr bwMode="gray">
          <a:xfrm>
            <a:off x="4204858" y="2391730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7062D-1387-8568-C86E-F0387795160B}"/>
              </a:ext>
            </a:extLst>
          </p:cNvPr>
          <p:cNvSpPr txBox="1"/>
          <p:nvPr/>
        </p:nvSpPr>
        <p:spPr bwMode="gray">
          <a:xfrm>
            <a:off x="7085179" y="1592416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2FEA8E-D149-1594-6A45-A1895EAF0167}"/>
              </a:ext>
            </a:extLst>
          </p:cNvPr>
          <p:cNvCxnSpPr>
            <a:cxnSpLocks/>
            <a:stCxn id="10" idx="1"/>
            <a:endCxn id="6" idx="0"/>
          </p:cNvCxnSpPr>
          <p:nvPr/>
        </p:nvCxnSpPr>
        <p:spPr bwMode="gray">
          <a:xfrm flipH="1">
            <a:off x="5710044" y="1700428"/>
            <a:ext cx="1375135" cy="3070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F04D9E-A8AD-B857-33E1-4003314088D7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 bwMode="gray">
          <a:xfrm flipV="1">
            <a:off x="4204858" y="2295494"/>
            <a:ext cx="281640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EB85260-EE79-763E-4E37-5CB119F17579}"/>
              </a:ext>
            </a:extLst>
          </p:cNvPr>
          <p:cNvSpPr/>
          <p:nvPr/>
        </p:nvSpPr>
        <p:spPr bwMode="gray">
          <a:xfrm>
            <a:off x="3491880" y="3363838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92BC17F-D23A-1681-EC30-BBF946591F72}"/>
              </a:ext>
            </a:extLst>
          </p:cNvPr>
          <p:cNvSpPr/>
          <p:nvPr/>
        </p:nvSpPr>
        <p:spPr bwMode="gray">
          <a:xfrm>
            <a:off x="3237913" y="3651870"/>
            <a:ext cx="1471001" cy="23490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E9CFF6-C0A6-02A5-9062-6F19E03EB849}"/>
              </a:ext>
            </a:extLst>
          </p:cNvPr>
          <p:cNvSpPr/>
          <p:nvPr/>
        </p:nvSpPr>
        <p:spPr bwMode="gray">
          <a:xfrm>
            <a:off x="4120065" y="3363838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3CBAA3-34A1-16D1-3812-06B35FC6DD04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3792394" y="3651870"/>
            <a:ext cx="347558" cy="6500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98DB3D-4DE1-8286-2F30-40590D4F2B86}"/>
              </a:ext>
            </a:extLst>
          </p:cNvPr>
          <p:cNvSpPr txBox="1"/>
          <p:nvPr/>
        </p:nvSpPr>
        <p:spPr bwMode="gray">
          <a:xfrm>
            <a:off x="4139952" y="4193904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F7B95-C83D-279C-9A0D-25FDFC6A1BDE}"/>
              </a:ext>
            </a:extLst>
          </p:cNvPr>
          <p:cNvSpPr txBox="1"/>
          <p:nvPr/>
        </p:nvSpPr>
        <p:spPr bwMode="gray">
          <a:xfrm>
            <a:off x="6014888" y="4306117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76BF6C-8073-0414-651E-3AFAA366C4E6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 flipV="1">
            <a:off x="4659837" y="3782671"/>
            <a:ext cx="1355051" cy="63145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8C4237-C3E6-30FC-1BDB-BEF1EB3B4F5B}"/>
              </a:ext>
            </a:extLst>
          </p:cNvPr>
          <p:cNvCxnSpPr>
            <a:cxnSpLocks/>
            <a:stCxn id="18" idx="1"/>
            <a:endCxn id="16" idx="2"/>
          </p:cNvCxnSpPr>
          <p:nvPr/>
        </p:nvCxnSpPr>
        <p:spPr bwMode="gray">
          <a:xfrm flipV="1">
            <a:off x="4139952" y="3651870"/>
            <a:ext cx="274538" cy="6500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D1B5006-CD00-ACC2-3EB0-E55337E9138E}"/>
              </a:ext>
            </a:extLst>
          </p:cNvPr>
          <p:cNvSpPr/>
          <p:nvPr/>
        </p:nvSpPr>
        <p:spPr bwMode="gray">
          <a:xfrm>
            <a:off x="4848149" y="3380605"/>
            <a:ext cx="659955" cy="52305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663E92-E481-56B0-F860-5149CBFB36BA}"/>
              </a:ext>
            </a:extLst>
          </p:cNvPr>
          <p:cNvSpPr txBox="1"/>
          <p:nvPr/>
        </p:nvSpPr>
        <p:spPr bwMode="gray">
          <a:xfrm>
            <a:off x="6883239" y="2977350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D18844-59BF-AE0F-6576-2F07A38DF3C5}"/>
              </a:ext>
            </a:extLst>
          </p:cNvPr>
          <p:cNvCxnSpPr>
            <a:cxnSpLocks/>
            <a:stCxn id="27" idx="1"/>
          </p:cNvCxnSpPr>
          <p:nvPr/>
        </p:nvCxnSpPr>
        <p:spPr bwMode="gray">
          <a:xfrm flipH="1">
            <a:off x="5508104" y="3130867"/>
            <a:ext cx="1375135" cy="2615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95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/>
      <p:bldP spid="10" grpId="0"/>
      <p:bldP spid="14" grpId="0" animBg="1"/>
      <p:bldP spid="15" grpId="0" animBg="1"/>
      <p:bldP spid="16" grpId="0" animBg="1"/>
      <p:bldP spid="18" grpId="0"/>
      <p:bldP spid="19" grpId="0"/>
      <p:bldP spid="24" grpId="0" animBg="1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64DDF-2522-8752-D17A-5911E8231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5CD719-8B10-FA02-A78C-4D82BA06820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Dirac Delta</a:t>
                </a:r>
                <a:r>
                  <a:rPr lang="en-US" dirty="0"/>
                  <a:t>. The Dirac delta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defined as the limit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Gaussian Uniform</a:t>
                </a:r>
                <a:r>
                  <a:rPr lang="en-US" dirty="0"/>
                  <a:t>. The Gaussian uniform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defined as the limit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(Convolution of Normal with Dirac)</a:t>
                </a:r>
                <a:r>
                  <a:rPr lang="en-US" dirty="0"/>
                  <a:t>. </a:t>
                </a:r>
                <a:r>
                  <a:rPr lang="en-US" i="1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Theorem (Product of Normal with Uniform)</a:t>
                </a:r>
                <a:r>
                  <a:rPr lang="en-US" dirty="0"/>
                  <a:t>. </a:t>
                </a:r>
                <a:r>
                  <a:rPr lang="en-US" i="1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5CD719-8B10-FA02-A78C-4D82BA06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1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CE4E2A-34D2-878F-35B0-84449635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1D Gaussian Distributions: Dirac Delta and Uniform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1030D508-E452-EA71-B8ED-E72188B20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58" y="1199643"/>
            <a:ext cx="1643776" cy="1095851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EDF03D87-E859-2A57-E3F6-1C44B95D69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58" y="2499742"/>
            <a:ext cx="1643776" cy="109585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E8AEEA-FE89-FAEE-9622-919B7A259BB0}"/>
              </a:ext>
            </a:extLst>
          </p:cNvPr>
          <p:cNvSpPr/>
          <p:nvPr/>
        </p:nvSpPr>
        <p:spPr bwMode="gray">
          <a:xfrm>
            <a:off x="4397890" y="3254937"/>
            <a:ext cx="89419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92F22-42D7-687E-55D9-02C860F94F9F}"/>
                  </a:ext>
                </a:extLst>
              </p:cNvPr>
              <p:cNvSpPr txBox="1"/>
              <p:nvPr/>
            </p:nvSpPr>
            <p:spPr bwMode="gray">
              <a:xfrm>
                <a:off x="5652120" y="3290941"/>
                <a:ext cx="1581738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x-none" sz="1000" dirty="0">
                    <a:solidFill>
                      <a:srgbClr val="C00000"/>
                    </a:solidFill>
                  </a:rPr>
                  <a:t>Gaussian density at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x-non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92F22-42D7-687E-55D9-02C860F9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52120" y="3290941"/>
                <a:ext cx="1581738" cy="216024"/>
              </a:xfrm>
              <a:prstGeom prst="rect">
                <a:avLst/>
              </a:prstGeom>
              <a:blipFill>
                <a:blip r:embed="rId5"/>
                <a:stretch>
                  <a:fillRect l="-1587" t="-5882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32D47-E396-7068-62A3-DC373D3D14B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 bwMode="gray">
          <a:xfrm flipH="1">
            <a:off x="5292080" y="3398953"/>
            <a:ext cx="3600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A411C4-843A-8051-29E9-9EEA2E85496C}"/>
              </a:ext>
            </a:extLst>
          </p:cNvPr>
          <p:cNvSpPr/>
          <p:nvPr/>
        </p:nvSpPr>
        <p:spPr bwMode="gray">
          <a:xfrm>
            <a:off x="4427984" y="4125764"/>
            <a:ext cx="89419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FA8E6-2A78-239E-B9A2-EF6111EDDEFD}"/>
              </a:ext>
            </a:extLst>
          </p:cNvPr>
          <p:cNvSpPr txBox="1"/>
          <p:nvPr/>
        </p:nvSpPr>
        <p:spPr bwMode="gray">
          <a:xfrm>
            <a:off x="5652120" y="4056677"/>
            <a:ext cx="1122034" cy="4262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Equivalent to 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multiplying with 1</a:t>
            </a:r>
            <a:endParaRPr lang="x-none" sz="10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235F37-34F7-DE20-1253-3688F3633644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 bwMode="gray">
          <a:xfrm flipH="1">
            <a:off x="5322174" y="4269780"/>
            <a:ext cx="32994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61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8AD02-8207-0815-CDE0-5CBC88A7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4">
            <a:extLst>
              <a:ext uri="{FF2B5EF4-FFF2-40B4-BE49-F238E27FC236}">
                <a16:creationId xmlns:a16="http://schemas.microsoft.com/office/drawing/2014/main" id="{CA55BC63-4B44-D913-0C78-B775DC24F9C0}"/>
              </a:ext>
            </a:extLst>
          </p:cNvPr>
          <p:cNvSpPr/>
          <p:nvPr/>
        </p:nvSpPr>
        <p:spPr bwMode="gray">
          <a:xfrm>
            <a:off x="7294976" y="3000159"/>
            <a:ext cx="1849024" cy="2091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13B823B-1019-DD0A-5FDB-6289E23B82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</p:spPr>
            <p:txBody>
              <a:bodyPr/>
              <a:lstStyle/>
              <a:p>
                <a:r>
                  <a:rPr lang="en-US" b="1" noProof="0" dirty="0"/>
                  <a:t>Gamma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&gt;−1</m:t>
                    </m:r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, a positive continuous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noProof="0" dirty="0"/>
                  <a:t>is said to have a Dirichlet distribution if the density is given by</a:t>
                </a:r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endParaRPr lang="en-US" b="1" dirty="0"/>
              </a:p>
              <a:p>
                <a:r>
                  <a:rPr lang="en-US" b="1" dirty="0"/>
                  <a:t>Natural Parameters and Sufficient Statistics</a:t>
                </a:r>
                <a:r>
                  <a:rPr lang="en-US" dirty="0"/>
                  <a:t>:</a:t>
                </a:r>
                <a:r>
                  <a:rPr lang="en-US" noProof="0" dirty="0"/>
                  <a:t> </a:t>
                </a:r>
              </a:p>
              <a:p>
                <a:endParaRPr lang="en-US" b="1" noProof="0" dirty="0"/>
              </a:p>
              <a:p>
                <a:pPr marL="0" indent="0">
                  <a:buNone/>
                </a:pPr>
                <a:endParaRPr lang="en-US" b="1" noProof="0" dirty="0"/>
              </a:p>
              <a:p>
                <a:r>
                  <a:rPr lang="en-US" b="1" dirty="0"/>
                  <a:t>Importance</a:t>
                </a:r>
                <a:r>
                  <a:rPr lang="en-US" dirty="0"/>
                  <a:t>. The product of a Gamma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and a Normal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again a Gamma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noProof="0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13B823B-1019-DD0A-5FDB-6289E23B8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  <a:blipFill>
                <a:blip r:embed="rId3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A9CAC-683C-A6B7-53A1-1F58CC0D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Gamma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C2DCF-EC75-3CCA-4622-2C3E09E2BF77}"/>
                  </a:ext>
                </a:extLst>
              </p:cNvPr>
              <p:cNvSpPr txBox="1"/>
              <p:nvPr/>
            </p:nvSpPr>
            <p:spPr bwMode="gray">
              <a:xfrm>
                <a:off x="2166029" y="1800457"/>
                <a:ext cx="4149711" cy="571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4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C2DCF-EC75-3CCA-4622-2C3E09E2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66029" y="1800457"/>
                <a:ext cx="4149711" cy="571631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7EA1F81-FA01-EDE0-74B7-72AA9C07C680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333539"/>
                </a:solidFill>
              </a:rPr>
              <a:t>Karl Pearson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(1857 – 1936)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EA5B2-CBE3-2B44-601F-D34CEE08FE1C}"/>
                  </a:ext>
                </a:extLst>
              </p:cNvPr>
              <p:cNvSpPr txBox="1"/>
              <p:nvPr/>
            </p:nvSpPr>
            <p:spPr bwMode="gray">
              <a:xfrm>
                <a:off x="2051720" y="2499742"/>
                <a:ext cx="2268905" cy="50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EA5B2-CBE3-2B44-601F-D34CEE08F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1720" y="2499742"/>
                <a:ext cx="2268905" cy="501419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1609EA-DE21-A898-1FEC-78CFEFE282CC}"/>
                  </a:ext>
                </a:extLst>
              </p:cNvPr>
              <p:cNvSpPr txBox="1"/>
              <p:nvPr/>
            </p:nvSpPr>
            <p:spPr bwMode="gray">
              <a:xfrm>
                <a:off x="2627884" y="3827741"/>
                <a:ext cx="1512168" cy="463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1609EA-DE21-A898-1FEC-78CFEFE28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27884" y="3827741"/>
                <a:ext cx="1512168" cy="46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CCEB8-263E-6CF7-41C1-A440E1265CE1}"/>
                  </a:ext>
                </a:extLst>
              </p:cNvPr>
              <p:cNvSpPr txBox="1"/>
              <p:nvPr/>
            </p:nvSpPr>
            <p:spPr bwMode="gray">
              <a:xfrm>
                <a:off x="4460906" y="3833468"/>
                <a:ext cx="1353086" cy="466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CCEB8-263E-6CF7-41C1-A440E1265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60906" y="3833468"/>
                <a:ext cx="1353086" cy="466474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C9ED52-0DF3-AC69-96AF-7B52BCF853B5}"/>
                  </a:ext>
                </a:extLst>
              </p:cNvPr>
              <p:cNvSpPr txBox="1"/>
              <p:nvPr/>
            </p:nvSpPr>
            <p:spPr bwMode="gray">
              <a:xfrm>
                <a:off x="2037657" y="3044779"/>
                <a:ext cx="30378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C9ED52-0DF3-AC69-96AF-7B52BCF8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37657" y="3044779"/>
                <a:ext cx="303780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E49696B-D936-9289-651D-09E0B9CA3BFF}"/>
              </a:ext>
            </a:extLst>
          </p:cNvPr>
          <p:cNvGrpSpPr/>
          <p:nvPr/>
        </p:nvGrpSpPr>
        <p:grpSpPr>
          <a:xfrm>
            <a:off x="7380185" y="2860072"/>
            <a:ext cx="1564248" cy="1042832"/>
            <a:chOff x="7380312" y="1707654"/>
            <a:chExt cx="1564248" cy="1042832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4C0BAAB-C57A-3D27-5CE9-5F0105290803}"/>
                </a:ext>
              </a:extLst>
            </p:cNvPr>
            <p:cNvSpPr/>
            <p:nvPr/>
          </p:nvSpPr>
          <p:spPr>
            <a:xfrm>
              <a:off x="7380312" y="1707654"/>
              <a:ext cx="1564248" cy="1042832"/>
            </a:xfrm>
            <a:custGeom>
              <a:avLst/>
              <a:gdLst>
                <a:gd name="connsiteX0" fmla="*/ 0 w 1564248"/>
                <a:gd name="connsiteY0" fmla="*/ 1042832 h 1042832"/>
                <a:gd name="connsiteX1" fmla="*/ 1564248 w 1564248"/>
                <a:gd name="connsiteY1" fmla="*/ 1042832 h 1042832"/>
                <a:gd name="connsiteX2" fmla="*/ 1564248 w 1564248"/>
                <a:gd name="connsiteY2" fmla="*/ 0 h 1042832"/>
                <a:gd name="connsiteX3" fmla="*/ 0 w 1564248"/>
                <a:gd name="connsiteY3" fmla="*/ 0 h 10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248" h="1042832">
                  <a:moveTo>
                    <a:pt x="0" y="1042832"/>
                  </a:moveTo>
                  <a:lnTo>
                    <a:pt x="1564248" y="1042832"/>
                  </a:lnTo>
                  <a:lnTo>
                    <a:pt x="15642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F0C7B8C-C2B0-B36E-7876-E6BFC061733E}"/>
                </a:ext>
              </a:extLst>
            </p:cNvPr>
            <p:cNvSpPr/>
            <p:nvPr/>
          </p:nvSpPr>
          <p:spPr>
            <a:xfrm>
              <a:off x="7521051" y="1738446"/>
              <a:ext cx="1392719" cy="865821"/>
            </a:xfrm>
            <a:custGeom>
              <a:avLst/>
              <a:gdLst>
                <a:gd name="connsiteX0" fmla="*/ 0 w 1392719"/>
                <a:gd name="connsiteY0" fmla="*/ 865822 h 865821"/>
                <a:gd name="connsiteX1" fmla="*/ 1392719 w 1392719"/>
                <a:gd name="connsiteY1" fmla="*/ 865822 h 865821"/>
                <a:gd name="connsiteX2" fmla="*/ 1392719 w 1392719"/>
                <a:gd name="connsiteY2" fmla="*/ 0 h 865821"/>
                <a:gd name="connsiteX3" fmla="*/ 0 w 1392719"/>
                <a:gd name="connsiteY3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719" h="865821">
                  <a:moveTo>
                    <a:pt x="0" y="865822"/>
                  </a:moveTo>
                  <a:lnTo>
                    <a:pt x="1392719" y="865822"/>
                  </a:lnTo>
                  <a:lnTo>
                    <a:pt x="1392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598F913-8292-81EC-76BA-68741691B244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D4E3CD3-DEF9-B9C9-B0B2-605808AF057A}"/>
                </a:ext>
              </a:extLst>
            </p:cNvPr>
            <p:cNvSpPr/>
            <p:nvPr/>
          </p:nvSpPr>
          <p:spPr>
            <a:xfrm>
              <a:off x="7860738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2A22DB01-01DD-0765-F805-EC14B5DC5E65}"/>
                </a:ext>
              </a:extLst>
            </p:cNvPr>
            <p:cNvSpPr/>
            <p:nvPr/>
          </p:nvSpPr>
          <p:spPr>
            <a:xfrm>
              <a:off x="8200427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791A4E7D-90A1-C0FF-DA37-FDF3A7BCD425}"/>
                </a:ext>
              </a:extLst>
            </p:cNvPr>
            <p:cNvSpPr/>
            <p:nvPr/>
          </p:nvSpPr>
          <p:spPr>
            <a:xfrm>
              <a:off x="854011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2F252566-2BE1-E5B5-F82D-C38C7B64EE89}"/>
                </a:ext>
              </a:extLst>
            </p:cNvPr>
            <p:cNvSpPr/>
            <p:nvPr/>
          </p:nvSpPr>
          <p:spPr>
            <a:xfrm>
              <a:off x="887980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4D62F9EC-C9C0-D5A4-67C7-ABDF167E7102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8B8D0C85-DD81-AECE-4E79-C144A8E4586F}"/>
                </a:ext>
              </a:extLst>
            </p:cNvPr>
            <p:cNvSpPr/>
            <p:nvPr/>
          </p:nvSpPr>
          <p:spPr>
            <a:xfrm>
              <a:off x="7521051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D384E52B-C74C-6C82-6116-EA4A2C041D7D}"/>
                </a:ext>
              </a:extLst>
            </p:cNvPr>
            <p:cNvSpPr/>
            <p:nvPr/>
          </p:nvSpPr>
          <p:spPr>
            <a:xfrm>
              <a:off x="7860738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12D68CFE-4721-6D7A-1E88-6A1DFFAAA4A0}"/>
                </a:ext>
              </a:extLst>
            </p:cNvPr>
            <p:cNvSpPr/>
            <p:nvPr/>
          </p:nvSpPr>
          <p:spPr>
            <a:xfrm>
              <a:off x="8200427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2B3AD56D-B7A5-FDD4-22E6-475DB1C5C89D}"/>
                </a:ext>
              </a:extLst>
            </p:cNvPr>
            <p:cNvSpPr/>
            <p:nvPr/>
          </p:nvSpPr>
          <p:spPr>
            <a:xfrm>
              <a:off x="854011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4C50613E-336B-E1E0-5892-166F98C0BF15}"/>
                </a:ext>
              </a:extLst>
            </p:cNvPr>
            <p:cNvSpPr/>
            <p:nvPr/>
          </p:nvSpPr>
          <p:spPr>
            <a:xfrm>
              <a:off x="887980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08B59F63-B2CA-7575-A82E-A137754F9F70}"/>
                </a:ext>
              </a:extLst>
            </p:cNvPr>
            <p:cNvSpPr/>
            <p:nvPr/>
          </p:nvSpPr>
          <p:spPr>
            <a:xfrm>
              <a:off x="7507427" y="2625926"/>
              <a:ext cx="27247" cy="40892"/>
            </a:xfrm>
            <a:custGeom>
              <a:avLst/>
              <a:gdLst>
                <a:gd name="connsiteX0" fmla="*/ 13624 w 27247"/>
                <a:gd name="connsiteY0" fmla="*/ 4223 h 40892"/>
                <a:gd name="connsiteX1" fmla="*/ 7419 w 27247"/>
                <a:gd name="connsiteY1" fmla="*/ 8290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4 w 27247"/>
                <a:gd name="connsiteY4" fmla="*/ 36669 h 40892"/>
                <a:gd name="connsiteX5" fmla="*/ 19829 w 27247"/>
                <a:gd name="connsiteY5" fmla="*/ 32634 h 40892"/>
                <a:gd name="connsiteX6" fmla="*/ 21914 w 27247"/>
                <a:gd name="connsiteY6" fmla="*/ 20459 h 40892"/>
                <a:gd name="connsiteX7" fmla="*/ 19829 w 27247"/>
                <a:gd name="connsiteY7" fmla="*/ 8290 h 40892"/>
                <a:gd name="connsiteX8" fmla="*/ 13624 w 27247"/>
                <a:gd name="connsiteY8" fmla="*/ 4223 h 40892"/>
                <a:gd name="connsiteX9" fmla="*/ 13624 w 27247"/>
                <a:gd name="connsiteY9" fmla="*/ 0 h 40892"/>
                <a:gd name="connsiteX10" fmla="*/ 23736 w 27247"/>
                <a:gd name="connsiteY10" fmla="*/ 5253 h 40892"/>
                <a:gd name="connsiteX11" fmla="*/ 27248 w 27247"/>
                <a:gd name="connsiteY11" fmla="*/ 20459 h 40892"/>
                <a:gd name="connsiteX12" fmla="*/ 23736 w 27247"/>
                <a:gd name="connsiteY12" fmla="*/ 35665 h 40892"/>
                <a:gd name="connsiteX13" fmla="*/ 13624 w 27247"/>
                <a:gd name="connsiteY13" fmla="*/ 40892 h 40892"/>
                <a:gd name="connsiteX14" fmla="*/ 3486 w 27247"/>
                <a:gd name="connsiteY14" fmla="*/ 35665 h 40892"/>
                <a:gd name="connsiteX15" fmla="*/ 0 w 27247"/>
                <a:gd name="connsiteY15" fmla="*/ 20459 h 40892"/>
                <a:gd name="connsiteX16" fmla="*/ 3486 w 27247"/>
                <a:gd name="connsiteY16" fmla="*/ 5253 h 40892"/>
                <a:gd name="connsiteX17" fmla="*/ 13624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4" y="4223"/>
                  </a:moveTo>
                  <a:cubicBezTo>
                    <a:pt x="10878" y="4223"/>
                    <a:pt x="8810" y="5579"/>
                    <a:pt x="7419" y="8290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10" y="35326"/>
                    <a:pt x="10878" y="36669"/>
                    <a:pt x="13624" y="36669"/>
                  </a:cubicBezTo>
                  <a:cubicBezTo>
                    <a:pt x="16387" y="36669"/>
                    <a:pt x="18456" y="35326"/>
                    <a:pt x="19829" y="32634"/>
                  </a:cubicBezTo>
                  <a:cubicBezTo>
                    <a:pt x="21219" y="29923"/>
                    <a:pt x="21914" y="25862"/>
                    <a:pt x="21914" y="20459"/>
                  </a:cubicBezTo>
                  <a:cubicBezTo>
                    <a:pt x="21914" y="15036"/>
                    <a:pt x="21219" y="10982"/>
                    <a:pt x="19829" y="8290"/>
                  </a:cubicBezTo>
                  <a:cubicBezTo>
                    <a:pt x="18456" y="5579"/>
                    <a:pt x="16387" y="4223"/>
                    <a:pt x="13624" y="4223"/>
                  </a:cubicBezTo>
                  <a:moveTo>
                    <a:pt x="13624" y="0"/>
                  </a:moveTo>
                  <a:cubicBezTo>
                    <a:pt x="18042" y="0"/>
                    <a:pt x="21413" y="1753"/>
                    <a:pt x="23736" y="5253"/>
                  </a:cubicBezTo>
                  <a:cubicBezTo>
                    <a:pt x="26077" y="8740"/>
                    <a:pt x="27248" y="13804"/>
                    <a:pt x="27248" y="20459"/>
                  </a:cubicBezTo>
                  <a:cubicBezTo>
                    <a:pt x="27248" y="27094"/>
                    <a:pt x="26077" y="32165"/>
                    <a:pt x="23736" y="35665"/>
                  </a:cubicBezTo>
                  <a:cubicBezTo>
                    <a:pt x="21413" y="39152"/>
                    <a:pt x="18042" y="40892"/>
                    <a:pt x="13624" y="40892"/>
                  </a:cubicBezTo>
                  <a:cubicBezTo>
                    <a:pt x="9206" y="40892"/>
                    <a:pt x="5826" y="39152"/>
                    <a:pt x="3486" y="35665"/>
                  </a:cubicBezTo>
                  <a:cubicBezTo>
                    <a:pt x="1162" y="32165"/>
                    <a:pt x="0" y="27094"/>
                    <a:pt x="0" y="20459"/>
                  </a:cubicBezTo>
                  <a:cubicBezTo>
                    <a:pt x="0" y="13804"/>
                    <a:pt x="1162" y="8740"/>
                    <a:pt x="3486" y="5253"/>
                  </a:cubicBezTo>
                  <a:cubicBezTo>
                    <a:pt x="5826" y="1753"/>
                    <a:pt x="9206" y="0"/>
                    <a:pt x="13624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8F3BEE9B-D7F3-E3A6-C25B-1705E61BCBA8}"/>
                </a:ext>
              </a:extLst>
            </p:cNvPr>
            <p:cNvSpPr/>
            <p:nvPr/>
          </p:nvSpPr>
          <p:spPr>
            <a:xfrm>
              <a:off x="7849002" y="2626636"/>
              <a:ext cx="23471" cy="39419"/>
            </a:xfrm>
            <a:custGeom>
              <a:avLst/>
              <a:gdLst>
                <a:gd name="connsiteX0" fmla="*/ 766 w 23471"/>
                <a:gd name="connsiteY0" fmla="*/ 34928 h 39419"/>
                <a:gd name="connsiteX1" fmla="*/ 9479 w 23471"/>
                <a:gd name="connsiteY1" fmla="*/ 34928 h 39419"/>
                <a:gd name="connsiteX2" fmla="*/ 9479 w 23471"/>
                <a:gd name="connsiteY2" fmla="*/ 4856 h 39419"/>
                <a:gd name="connsiteX3" fmla="*/ 0 w 23471"/>
                <a:gd name="connsiteY3" fmla="*/ 6759 h 39419"/>
                <a:gd name="connsiteX4" fmla="*/ 0 w 23471"/>
                <a:gd name="connsiteY4" fmla="*/ 1903 h 39419"/>
                <a:gd name="connsiteX5" fmla="*/ 9426 w 23471"/>
                <a:gd name="connsiteY5" fmla="*/ 0 h 39419"/>
                <a:gd name="connsiteX6" fmla="*/ 14759 w 23471"/>
                <a:gd name="connsiteY6" fmla="*/ 0 h 39419"/>
                <a:gd name="connsiteX7" fmla="*/ 14759 w 23471"/>
                <a:gd name="connsiteY7" fmla="*/ 34928 h 39419"/>
                <a:gd name="connsiteX8" fmla="*/ 23472 w 23471"/>
                <a:gd name="connsiteY8" fmla="*/ 34928 h 39419"/>
                <a:gd name="connsiteX9" fmla="*/ 23472 w 23471"/>
                <a:gd name="connsiteY9" fmla="*/ 39419 h 39419"/>
                <a:gd name="connsiteX10" fmla="*/ 766 w 23471"/>
                <a:gd name="connsiteY10" fmla="*/ 39419 h 39419"/>
                <a:gd name="connsiteX11" fmla="*/ 766 w 23471"/>
                <a:gd name="connsiteY11" fmla="*/ 34928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71" h="39419">
                  <a:moveTo>
                    <a:pt x="766" y="34928"/>
                  </a:moveTo>
                  <a:lnTo>
                    <a:pt x="9479" y="34928"/>
                  </a:lnTo>
                  <a:lnTo>
                    <a:pt x="9479" y="4856"/>
                  </a:lnTo>
                  <a:lnTo>
                    <a:pt x="0" y="6759"/>
                  </a:lnTo>
                  <a:lnTo>
                    <a:pt x="0" y="1903"/>
                  </a:lnTo>
                  <a:lnTo>
                    <a:pt x="9426" y="0"/>
                  </a:lnTo>
                  <a:lnTo>
                    <a:pt x="14759" y="0"/>
                  </a:lnTo>
                  <a:lnTo>
                    <a:pt x="14759" y="34928"/>
                  </a:lnTo>
                  <a:lnTo>
                    <a:pt x="23472" y="34928"/>
                  </a:lnTo>
                  <a:lnTo>
                    <a:pt x="23472" y="39419"/>
                  </a:lnTo>
                  <a:lnTo>
                    <a:pt x="766" y="39419"/>
                  </a:lnTo>
                  <a:lnTo>
                    <a:pt x="766" y="34928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D6FF46BD-B392-4506-9F96-273D377FABAE}"/>
                </a:ext>
              </a:extLst>
            </p:cNvPr>
            <p:cNvSpPr/>
            <p:nvPr/>
          </p:nvSpPr>
          <p:spPr>
            <a:xfrm>
              <a:off x="8187907" y="2625926"/>
              <a:ext cx="25034" cy="40129"/>
            </a:xfrm>
            <a:custGeom>
              <a:avLst/>
              <a:gdLst>
                <a:gd name="connsiteX0" fmla="*/ 6420 w 25034"/>
                <a:gd name="connsiteY0" fmla="*/ 35639 h 40129"/>
                <a:gd name="connsiteX1" fmla="*/ 25035 w 25034"/>
                <a:gd name="connsiteY1" fmla="*/ 35639 h 40129"/>
                <a:gd name="connsiteX2" fmla="*/ 25035 w 25034"/>
                <a:gd name="connsiteY2" fmla="*/ 40129 h 40129"/>
                <a:gd name="connsiteX3" fmla="*/ 0 w 25034"/>
                <a:gd name="connsiteY3" fmla="*/ 40129 h 40129"/>
                <a:gd name="connsiteX4" fmla="*/ 0 w 25034"/>
                <a:gd name="connsiteY4" fmla="*/ 35639 h 40129"/>
                <a:gd name="connsiteX5" fmla="*/ 8264 w 25034"/>
                <a:gd name="connsiteY5" fmla="*/ 27218 h 40129"/>
                <a:gd name="connsiteX6" fmla="*/ 14867 w 25034"/>
                <a:gd name="connsiteY6" fmla="*/ 20381 h 40129"/>
                <a:gd name="connsiteX7" fmla="*/ 18432 w 25034"/>
                <a:gd name="connsiteY7" fmla="*/ 15525 h 40129"/>
                <a:gd name="connsiteX8" fmla="*/ 19462 w 25034"/>
                <a:gd name="connsiteY8" fmla="*/ 11588 h 40129"/>
                <a:gd name="connsiteX9" fmla="*/ 17246 w 25034"/>
                <a:gd name="connsiteY9" fmla="*/ 6466 h 40129"/>
                <a:gd name="connsiteX10" fmla="*/ 11517 w 25034"/>
                <a:gd name="connsiteY10" fmla="*/ 4484 h 40129"/>
                <a:gd name="connsiteX11" fmla="*/ 6205 w 25034"/>
                <a:gd name="connsiteY11" fmla="*/ 5358 h 40129"/>
                <a:gd name="connsiteX12" fmla="*/ 267 w 25034"/>
                <a:gd name="connsiteY12" fmla="*/ 7997 h 40129"/>
                <a:gd name="connsiteX13" fmla="*/ 267 w 25034"/>
                <a:gd name="connsiteY13" fmla="*/ 2614 h 40129"/>
                <a:gd name="connsiteX14" fmla="*/ 6290 w 25034"/>
                <a:gd name="connsiteY14" fmla="*/ 658 h 40129"/>
                <a:gd name="connsiteX15" fmla="*/ 11406 w 25034"/>
                <a:gd name="connsiteY15" fmla="*/ 0 h 40129"/>
                <a:gd name="connsiteX16" fmla="*/ 21176 w 25034"/>
                <a:gd name="connsiteY16" fmla="*/ 3063 h 40129"/>
                <a:gd name="connsiteX17" fmla="*/ 24819 w 25034"/>
                <a:gd name="connsiteY17" fmla="*/ 11243 h 40129"/>
                <a:gd name="connsiteX18" fmla="*/ 23900 w 25034"/>
                <a:gd name="connsiteY18" fmla="*/ 15864 h 40129"/>
                <a:gd name="connsiteX19" fmla="*/ 20596 w 25034"/>
                <a:gd name="connsiteY19" fmla="*/ 20987 h 40129"/>
                <a:gd name="connsiteX20" fmla="*/ 16399 w 25034"/>
                <a:gd name="connsiteY20" fmla="*/ 25426 h 40129"/>
                <a:gd name="connsiteX21" fmla="*/ 6420 w 25034"/>
                <a:gd name="connsiteY21" fmla="*/ 35639 h 4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34" h="40129">
                  <a:moveTo>
                    <a:pt x="6420" y="35639"/>
                  </a:moveTo>
                  <a:lnTo>
                    <a:pt x="25035" y="35639"/>
                  </a:lnTo>
                  <a:lnTo>
                    <a:pt x="25035" y="40129"/>
                  </a:lnTo>
                  <a:lnTo>
                    <a:pt x="0" y="40129"/>
                  </a:lnTo>
                  <a:lnTo>
                    <a:pt x="0" y="35639"/>
                  </a:lnTo>
                  <a:cubicBezTo>
                    <a:pt x="2027" y="33547"/>
                    <a:pt x="4778" y="30737"/>
                    <a:pt x="8264" y="27218"/>
                  </a:cubicBezTo>
                  <a:cubicBezTo>
                    <a:pt x="11771" y="23679"/>
                    <a:pt x="13974" y="21404"/>
                    <a:pt x="14867" y="20381"/>
                  </a:cubicBezTo>
                  <a:cubicBezTo>
                    <a:pt x="16575" y="18458"/>
                    <a:pt x="17761" y="16842"/>
                    <a:pt x="18432" y="15525"/>
                  </a:cubicBezTo>
                  <a:cubicBezTo>
                    <a:pt x="19116" y="14189"/>
                    <a:pt x="19462" y="12872"/>
                    <a:pt x="19462" y="11588"/>
                  </a:cubicBezTo>
                  <a:cubicBezTo>
                    <a:pt x="19462" y="9496"/>
                    <a:pt x="18725" y="7789"/>
                    <a:pt x="17246" y="6466"/>
                  </a:cubicBezTo>
                  <a:cubicBezTo>
                    <a:pt x="15786" y="5142"/>
                    <a:pt x="13876" y="4484"/>
                    <a:pt x="11517" y="4484"/>
                  </a:cubicBezTo>
                  <a:cubicBezTo>
                    <a:pt x="9842" y="4484"/>
                    <a:pt x="8075" y="4777"/>
                    <a:pt x="6205" y="5358"/>
                  </a:cubicBezTo>
                  <a:cubicBezTo>
                    <a:pt x="4360" y="5938"/>
                    <a:pt x="2379" y="6817"/>
                    <a:pt x="267" y="7997"/>
                  </a:cubicBezTo>
                  <a:lnTo>
                    <a:pt x="267" y="2614"/>
                  </a:lnTo>
                  <a:cubicBezTo>
                    <a:pt x="2412" y="1747"/>
                    <a:pt x="4419" y="1095"/>
                    <a:pt x="6290" y="658"/>
                  </a:cubicBezTo>
                  <a:cubicBezTo>
                    <a:pt x="8154" y="222"/>
                    <a:pt x="9861" y="0"/>
                    <a:pt x="11406" y="0"/>
                  </a:cubicBezTo>
                  <a:cubicBezTo>
                    <a:pt x="15493" y="0"/>
                    <a:pt x="18745" y="1023"/>
                    <a:pt x="21176" y="3063"/>
                  </a:cubicBezTo>
                  <a:cubicBezTo>
                    <a:pt x="23607" y="5103"/>
                    <a:pt x="24819" y="7828"/>
                    <a:pt x="24819" y="11243"/>
                  </a:cubicBezTo>
                  <a:cubicBezTo>
                    <a:pt x="24819" y="12866"/>
                    <a:pt x="24513" y="14404"/>
                    <a:pt x="23900" y="15864"/>
                  </a:cubicBezTo>
                  <a:cubicBezTo>
                    <a:pt x="23301" y="17304"/>
                    <a:pt x="22199" y="19012"/>
                    <a:pt x="20596" y="20987"/>
                  </a:cubicBezTo>
                  <a:cubicBezTo>
                    <a:pt x="20159" y="21502"/>
                    <a:pt x="18758" y="22981"/>
                    <a:pt x="16399" y="25426"/>
                  </a:cubicBezTo>
                  <a:cubicBezTo>
                    <a:pt x="14039" y="27857"/>
                    <a:pt x="10715" y="31259"/>
                    <a:pt x="6420" y="3563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86CA03B8-1572-4447-B8B3-CD2D6142EFC1}"/>
                </a:ext>
              </a:extLst>
            </p:cNvPr>
            <p:cNvSpPr/>
            <p:nvPr/>
          </p:nvSpPr>
          <p:spPr>
            <a:xfrm>
              <a:off x="8527133" y="2625926"/>
              <a:ext cx="25953" cy="40892"/>
            </a:xfrm>
            <a:custGeom>
              <a:avLst/>
              <a:gdLst>
                <a:gd name="connsiteX0" fmla="*/ 17826 w 25953"/>
                <a:gd name="connsiteY0" fmla="*/ 18875 h 40892"/>
                <a:gd name="connsiteX1" fmla="*/ 23790 w 25953"/>
                <a:gd name="connsiteY1" fmla="*/ 22284 h 40892"/>
                <a:gd name="connsiteX2" fmla="*/ 25953 w 25953"/>
                <a:gd name="connsiteY2" fmla="*/ 28671 h 40892"/>
                <a:gd name="connsiteX3" fmla="*/ 21945 w 25953"/>
                <a:gd name="connsiteY3" fmla="*/ 37698 h 40892"/>
                <a:gd name="connsiteX4" fmla="*/ 10539 w 25953"/>
                <a:gd name="connsiteY4" fmla="*/ 40892 h 40892"/>
                <a:gd name="connsiteX5" fmla="*/ 5416 w 25953"/>
                <a:gd name="connsiteY5" fmla="*/ 40390 h 40892"/>
                <a:gd name="connsiteX6" fmla="*/ 0 w 25953"/>
                <a:gd name="connsiteY6" fmla="*/ 38943 h 40892"/>
                <a:gd name="connsiteX7" fmla="*/ 0 w 25953"/>
                <a:gd name="connsiteY7" fmla="*/ 33794 h 40892"/>
                <a:gd name="connsiteX8" fmla="*/ 4862 w 25953"/>
                <a:gd name="connsiteY8" fmla="*/ 35750 h 40892"/>
                <a:gd name="connsiteX9" fmla="*/ 10376 w 25953"/>
                <a:gd name="connsiteY9" fmla="*/ 36408 h 40892"/>
                <a:gd name="connsiteX10" fmla="*/ 18008 w 25953"/>
                <a:gd name="connsiteY10" fmla="*/ 34426 h 40892"/>
                <a:gd name="connsiteX11" fmla="*/ 20648 w 25953"/>
                <a:gd name="connsiteY11" fmla="*/ 28671 h 40892"/>
                <a:gd name="connsiteX12" fmla="*/ 18191 w 25953"/>
                <a:gd name="connsiteY12" fmla="*/ 23229 h 40892"/>
                <a:gd name="connsiteX13" fmla="*/ 11406 w 25953"/>
                <a:gd name="connsiteY13" fmla="*/ 21254 h 40892"/>
                <a:gd name="connsiteX14" fmla="*/ 6811 w 25953"/>
                <a:gd name="connsiteY14" fmla="*/ 21254 h 40892"/>
                <a:gd name="connsiteX15" fmla="*/ 6811 w 25953"/>
                <a:gd name="connsiteY15" fmla="*/ 16868 h 40892"/>
                <a:gd name="connsiteX16" fmla="*/ 11621 w 25953"/>
                <a:gd name="connsiteY16" fmla="*/ 16868 h 40892"/>
                <a:gd name="connsiteX17" fmla="*/ 17637 w 25953"/>
                <a:gd name="connsiteY17" fmla="*/ 15310 h 40892"/>
                <a:gd name="connsiteX18" fmla="*/ 19723 w 25953"/>
                <a:gd name="connsiteY18" fmla="*/ 10767 h 40892"/>
                <a:gd name="connsiteX19" fmla="*/ 17559 w 25953"/>
                <a:gd name="connsiteY19" fmla="*/ 6120 h 40892"/>
                <a:gd name="connsiteX20" fmla="*/ 11406 w 25953"/>
                <a:gd name="connsiteY20" fmla="*/ 4484 h 40892"/>
                <a:gd name="connsiteX21" fmla="*/ 6707 w 25953"/>
                <a:gd name="connsiteY21" fmla="*/ 4960 h 40892"/>
                <a:gd name="connsiteX22" fmla="*/ 1186 w 25953"/>
                <a:gd name="connsiteY22" fmla="*/ 6439 h 40892"/>
                <a:gd name="connsiteX23" fmla="*/ 1186 w 25953"/>
                <a:gd name="connsiteY23" fmla="*/ 1688 h 40892"/>
                <a:gd name="connsiteX24" fmla="*/ 6863 w 25953"/>
                <a:gd name="connsiteY24" fmla="*/ 417 h 40892"/>
                <a:gd name="connsiteX25" fmla="*/ 11882 w 25953"/>
                <a:gd name="connsiteY25" fmla="*/ 0 h 40892"/>
                <a:gd name="connsiteX26" fmla="*/ 21495 w 25953"/>
                <a:gd name="connsiteY26" fmla="*/ 2770 h 40892"/>
                <a:gd name="connsiteX27" fmla="*/ 25028 w 25953"/>
                <a:gd name="connsiteY27" fmla="*/ 10213 h 40892"/>
                <a:gd name="connsiteX28" fmla="*/ 23157 w 25953"/>
                <a:gd name="connsiteY28" fmla="*/ 15760 h 40892"/>
                <a:gd name="connsiteX29" fmla="*/ 17826 w 25953"/>
                <a:gd name="connsiteY29" fmla="*/ 18875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953" h="40892">
                  <a:moveTo>
                    <a:pt x="17826" y="18875"/>
                  </a:moveTo>
                  <a:cubicBezTo>
                    <a:pt x="20374" y="19423"/>
                    <a:pt x="22362" y="20557"/>
                    <a:pt x="23790" y="22284"/>
                  </a:cubicBezTo>
                  <a:cubicBezTo>
                    <a:pt x="25230" y="24011"/>
                    <a:pt x="25953" y="26136"/>
                    <a:pt x="25953" y="28671"/>
                  </a:cubicBezTo>
                  <a:cubicBezTo>
                    <a:pt x="25953" y="32562"/>
                    <a:pt x="24617" y="35567"/>
                    <a:pt x="21945" y="37698"/>
                  </a:cubicBezTo>
                  <a:cubicBezTo>
                    <a:pt x="19266" y="39830"/>
                    <a:pt x="15466" y="40892"/>
                    <a:pt x="10539" y="40892"/>
                  </a:cubicBezTo>
                  <a:cubicBezTo>
                    <a:pt x="8884" y="40892"/>
                    <a:pt x="7176" y="40723"/>
                    <a:pt x="5416" y="40390"/>
                  </a:cubicBezTo>
                  <a:cubicBezTo>
                    <a:pt x="3676" y="40077"/>
                    <a:pt x="1871" y="39595"/>
                    <a:pt x="0" y="38943"/>
                  </a:cubicBezTo>
                  <a:lnTo>
                    <a:pt x="0" y="33794"/>
                  </a:lnTo>
                  <a:cubicBezTo>
                    <a:pt x="1479" y="34655"/>
                    <a:pt x="3096" y="35306"/>
                    <a:pt x="4862" y="35750"/>
                  </a:cubicBezTo>
                  <a:cubicBezTo>
                    <a:pt x="6622" y="36186"/>
                    <a:pt x="8460" y="36408"/>
                    <a:pt x="10376" y="36408"/>
                  </a:cubicBezTo>
                  <a:cubicBezTo>
                    <a:pt x="13720" y="36408"/>
                    <a:pt x="16268" y="35750"/>
                    <a:pt x="18008" y="34426"/>
                  </a:cubicBezTo>
                  <a:cubicBezTo>
                    <a:pt x="19768" y="33103"/>
                    <a:pt x="20648" y="31187"/>
                    <a:pt x="20648" y="28671"/>
                  </a:cubicBezTo>
                  <a:cubicBezTo>
                    <a:pt x="20648" y="26345"/>
                    <a:pt x="19827" y="24533"/>
                    <a:pt x="18191" y="23229"/>
                  </a:cubicBezTo>
                  <a:cubicBezTo>
                    <a:pt x="16574" y="21913"/>
                    <a:pt x="14313" y="21254"/>
                    <a:pt x="11406" y="21254"/>
                  </a:cubicBezTo>
                  <a:lnTo>
                    <a:pt x="6811" y="21254"/>
                  </a:lnTo>
                  <a:lnTo>
                    <a:pt x="6811" y="16868"/>
                  </a:lnTo>
                  <a:lnTo>
                    <a:pt x="11621" y="16868"/>
                  </a:lnTo>
                  <a:cubicBezTo>
                    <a:pt x="14241" y="16868"/>
                    <a:pt x="16249" y="16346"/>
                    <a:pt x="17637" y="15310"/>
                  </a:cubicBezTo>
                  <a:cubicBezTo>
                    <a:pt x="19025" y="14254"/>
                    <a:pt x="19723" y="12742"/>
                    <a:pt x="19723" y="10767"/>
                  </a:cubicBezTo>
                  <a:cubicBezTo>
                    <a:pt x="19723" y="8747"/>
                    <a:pt x="18999" y="7196"/>
                    <a:pt x="17559" y="6120"/>
                  </a:cubicBezTo>
                  <a:cubicBezTo>
                    <a:pt x="16131" y="5032"/>
                    <a:pt x="14085" y="4484"/>
                    <a:pt x="11406" y="4484"/>
                  </a:cubicBezTo>
                  <a:cubicBezTo>
                    <a:pt x="9946" y="4484"/>
                    <a:pt x="8382" y="4641"/>
                    <a:pt x="6707" y="4960"/>
                  </a:cubicBezTo>
                  <a:cubicBezTo>
                    <a:pt x="5032" y="5279"/>
                    <a:pt x="3194" y="5768"/>
                    <a:pt x="1186" y="6439"/>
                  </a:cubicBezTo>
                  <a:lnTo>
                    <a:pt x="1186" y="1688"/>
                  </a:lnTo>
                  <a:cubicBezTo>
                    <a:pt x="3213" y="1121"/>
                    <a:pt x="5103" y="697"/>
                    <a:pt x="6863" y="417"/>
                  </a:cubicBezTo>
                  <a:cubicBezTo>
                    <a:pt x="8642" y="137"/>
                    <a:pt x="10317" y="0"/>
                    <a:pt x="11882" y="0"/>
                  </a:cubicBezTo>
                  <a:cubicBezTo>
                    <a:pt x="15929" y="0"/>
                    <a:pt x="19136" y="926"/>
                    <a:pt x="21495" y="2770"/>
                  </a:cubicBezTo>
                  <a:cubicBezTo>
                    <a:pt x="23848" y="4601"/>
                    <a:pt x="25028" y="7078"/>
                    <a:pt x="25028" y="10213"/>
                  </a:cubicBezTo>
                  <a:cubicBezTo>
                    <a:pt x="25028" y="12397"/>
                    <a:pt x="24402" y="14248"/>
                    <a:pt x="23157" y="15760"/>
                  </a:cubicBezTo>
                  <a:cubicBezTo>
                    <a:pt x="21906" y="17252"/>
                    <a:pt x="20127" y="18295"/>
                    <a:pt x="17826" y="1887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54239F65-397D-6334-1B96-6484308599F0}"/>
                </a:ext>
              </a:extLst>
            </p:cNvPr>
            <p:cNvSpPr/>
            <p:nvPr/>
          </p:nvSpPr>
          <p:spPr>
            <a:xfrm>
              <a:off x="8865435" y="2626636"/>
              <a:ext cx="28729" cy="39419"/>
            </a:xfrm>
            <a:custGeom>
              <a:avLst/>
              <a:gdLst>
                <a:gd name="connsiteX0" fmla="*/ 17793 w 28729"/>
                <a:gd name="connsiteY0" fmla="*/ 4647 h 39419"/>
                <a:gd name="connsiteX1" fmla="*/ 4328 w 28729"/>
                <a:gd name="connsiteY1" fmla="*/ 25693 h 39419"/>
                <a:gd name="connsiteX2" fmla="*/ 17793 w 28729"/>
                <a:gd name="connsiteY2" fmla="*/ 25693 h 39419"/>
                <a:gd name="connsiteX3" fmla="*/ 17793 w 28729"/>
                <a:gd name="connsiteY3" fmla="*/ 4647 h 39419"/>
                <a:gd name="connsiteX4" fmla="*/ 16398 w 28729"/>
                <a:gd name="connsiteY4" fmla="*/ 0 h 39419"/>
                <a:gd name="connsiteX5" fmla="*/ 23105 w 28729"/>
                <a:gd name="connsiteY5" fmla="*/ 0 h 39419"/>
                <a:gd name="connsiteX6" fmla="*/ 23105 w 28729"/>
                <a:gd name="connsiteY6" fmla="*/ 25693 h 39419"/>
                <a:gd name="connsiteX7" fmla="*/ 28730 w 28729"/>
                <a:gd name="connsiteY7" fmla="*/ 25693 h 39419"/>
                <a:gd name="connsiteX8" fmla="*/ 28730 w 28729"/>
                <a:gd name="connsiteY8" fmla="*/ 30125 h 39419"/>
                <a:gd name="connsiteX9" fmla="*/ 23105 w 28729"/>
                <a:gd name="connsiteY9" fmla="*/ 30125 h 39419"/>
                <a:gd name="connsiteX10" fmla="*/ 23105 w 28729"/>
                <a:gd name="connsiteY10" fmla="*/ 39419 h 39419"/>
                <a:gd name="connsiteX11" fmla="*/ 17793 w 28729"/>
                <a:gd name="connsiteY11" fmla="*/ 39419 h 39419"/>
                <a:gd name="connsiteX12" fmla="*/ 17793 w 28729"/>
                <a:gd name="connsiteY12" fmla="*/ 30125 h 39419"/>
                <a:gd name="connsiteX13" fmla="*/ 0 w 28729"/>
                <a:gd name="connsiteY13" fmla="*/ 30125 h 39419"/>
                <a:gd name="connsiteX14" fmla="*/ 0 w 28729"/>
                <a:gd name="connsiteY14" fmla="*/ 24976 h 39419"/>
                <a:gd name="connsiteX15" fmla="*/ 16398 w 28729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9" h="39419">
                  <a:moveTo>
                    <a:pt x="17793" y="4647"/>
                  </a:moveTo>
                  <a:lnTo>
                    <a:pt x="4328" y="25693"/>
                  </a:lnTo>
                  <a:lnTo>
                    <a:pt x="17793" y="25693"/>
                  </a:lnTo>
                  <a:lnTo>
                    <a:pt x="17793" y="4647"/>
                  </a:lnTo>
                  <a:moveTo>
                    <a:pt x="16398" y="0"/>
                  </a:moveTo>
                  <a:lnTo>
                    <a:pt x="23105" y="0"/>
                  </a:lnTo>
                  <a:lnTo>
                    <a:pt x="23105" y="25693"/>
                  </a:lnTo>
                  <a:lnTo>
                    <a:pt x="28730" y="25693"/>
                  </a:lnTo>
                  <a:lnTo>
                    <a:pt x="28730" y="30125"/>
                  </a:lnTo>
                  <a:lnTo>
                    <a:pt x="23105" y="30125"/>
                  </a:lnTo>
                  <a:lnTo>
                    <a:pt x="23105" y="39419"/>
                  </a:lnTo>
                  <a:lnTo>
                    <a:pt x="17793" y="39419"/>
                  </a:lnTo>
                  <a:lnTo>
                    <a:pt x="17793" y="30125"/>
                  </a:lnTo>
                  <a:lnTo>
                    <a:pt x="0" y="30125"/>
                  </a:lnTo>
                  <a:lnTo>
                    <a:pt x="0" y="24976"/>
                  </a:lnTo>
                  <a:lnTo>
                    <a:pt x="16398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27D9A96C-B13B-6089-72B3-B19B84B07A0E}"/>
                </a:ext>
              </a:extLst>
            </p:cNvPr>
            <p:cNvSpPr/>
            <p:nvPr/>
          </p:nvSpPr>
          <p:spPr>
            <a:xfrm>
              <a:off x="8203015" y="2699595"/>
              <a:ext cx="26500" cy="28332"/>
            </a:xfrm>
            <a:custGeom>
              <a:avLst/>
              <a:gdLst>
                <a:gd name="connsiteX0" fmla="*/ 26501 w 26500"/>
                <a:gd name="connsiteY0" fmla="*/ 613 h 28332"/>
                <a:gd name="connsiteX1" fmla="*/ 25986 w 26500"/>
                <a:gd name="connsiteY1" fmla="*/ 1740 h 28332"/>
                <a:gd name="connsiteX2" fmla="*/ 23692 w 26500"/>
                <a:gd name="connsiteY2" fmla="*/ 4856 h 28332"/>
                <a:gd name="connsiteX3" fmla="*/ 19208 w 26500"/>
                <a:gd name="connsiteY3" fmla="*/ 9679 h 28332"/>
                <a:gd name="connsiteX4" fmla="*/ 16672 w 26500"/>
                <a:gd name="connsiteY4" fmla="*/ 12090 h 28332"/>
                <a:gd name="connsiteX5" fmla="*/ 14104 w 26500"/>
                <a:gd name="connsiteY5" fmla="*/ 14411 h 28332"/>
                <a:gd name="connsiteX6" fmla="*/ 13068 w 26500"/>
                <a:gd name="connsiteY6" fmla="*/ 15323 h 28332"/>
                <a:gd name="connsiteX7" fmla="*/ 5618 w 26500"/>
                <a:gd name="connsiteY7" fmla="*/ 22440 h 28332"/>
                <a:gd name="connsiteX8" fmla="*/ 6290 w 26500"/>
                <a:gd name="connsiteY8" fmla="*/ 22317 h 28332"/>
                <a:gd name="connsiteX9" fmla="*/ 7026 w 26500"/>
                <a:gd name="connsiteY9" fmla="*/ 22258 h 28332"/>
                <a:gd name="connsiteX10" fmla="*/ 7326 w 26500"/>
                <a:gd name="connsiteY10" fmla="*/ 22258 h 28332"/>
                <a:gd name="connsiteX11" fmla="*/ 11693 w 26500"/>
                <a:gd name="connsiteY11" fmla="*/ 23327 h 28332"/>
                <a:gd name="connsiteX12" fmla="*/ 15388 w 26500"/>
                <a:gd name="connsiteY12" fmla="*/ 24122 h 28332"/>
                <a:gd name="connsiteX13" fmla="*/ 17956 w 26500"/>
                <a:gd name="connsiteY13" fmla="*/ 23692 h 28332"/>
                <a:gd name="connsiteX14" fmla="*/ 20765 w 26500"/>
                <a:gd name="connsiteY14" fmla="*/ 22010 h 28332"/>
                <a:gd name="connsiteX15" fmla="*/ 22897 w 26500"/>
                <a:gd name="connsiteY15" fmla="*/ 18869 h 28332"/>
                <a:gd name="connsiteX16" fmla="*/ 23086 w 26500"/>
                <a:gd name="connsiteY16" fmla="*/ 18471 h 28332"/>
                <a:gd name="connsiteX17" fmla="*/ 23327 w 26500"/>
                <a:gd name="connsiteY17" fmla="*/ 18223 h 28332"/>
                <a:gd name="connsiteX18" fmla="*/ 23757 w 26500"/>
                <a:gd name="connsiteY18" fmla="*/ 18074 h 28332"/>
                <a:gd name="connsiteX19" fmla="*/ 24305 w 26500"/>
                <a:gd name="connsiteY19" fmla="*/ 18256 h 28332"/>
                <a:gd name="connsiteX20" fmla="*/ 24520 w 26500"/>
                <a:gd name="connsiteY20" fmla="*/ 18686 h 28332"/>
                <a:gd name="connsiteX21" fmla="*/ 24089 w 26500"/>
                <a:gd name="connsiteY21" fmla="*/ 20335 h 28332"/>
                <a:gd name="connsiteX22" fmla="*/ 22805 w 26500"/>
                <a:gd name="connsiteY22" fmla="*/ 22805 h 28332"/>
                <a:gd name="connsiteX23" fmla="*/ 20824 w 26500"/>
                <a:gd name="connsiteY23" fmla="*/ 25432 h 28332"/>
                <a:gd name="connsiteX24" fmla="*/ 18074 w 26500"/>
                <a:gd name="connsiteY24" fmla="*/ 27511 h 28332"/>
                <a:gd name="connsiteX25" fmla="*/ 14684 w 26500"/>
                <a:gd name="connsiteY25" fmla="*/ 28332 h 28332"/>
                <a:gd name="connsiteX26" fmla="*/ 12520 w 26500"/>
                <a:gd name="connsiteY26" fmla="*/ 27720 h 28332"/>
                <a:gd name="connsiteX27" fmla="*/ 10689 w 26500"/>
                <a:gd name="connsiteY27" fmla="*/ 26012 h 28332"/>
                <a:gd name="connsiteX28" fmla="*/ 8766 w 26500"/>
                <a:gd name="connsiteY28" fmla="*/ 24122 h 28332"/>
                <a:gd name="connsiteX29" fmla="*/ 7052 w 26500"/>
                <a:gd name="connsiteY29" fmla="*/ 23633 h 28332"/>
                <a:gd name="connsiteX30" fmla="*/ 1740 w 26500"/>
                <a:gd name="connsiteY30" fmla="*/ 27511 h 28332"/>
                <a:gd name="connsiteX31" fmla="*/ 1284 w 26500"/>
                <a:gd name="connsiteY31" fmla="*/ 28183 h 28332"/>
                <a:gd name="connsiteX32" fmla="*/ 763 w 26500"/>
                <a:gd name="connsiteY32" fmla="*/ 28332 h 28332"/>
                <a:gd name="connsiteX33" fmla="*/ 0 w 26500"/>
                <a:gd name="connsiteY33" fmla="*/ 27694 h 28332"/>
                <a:gd name="connsiteX34" fmla="*/ 671 w 26500"/>
                <a:gd name="connsiteY34" fmla="*/ 26377 h 28332"/>
                <a:gd name="connsiteX35" fmla="*/ 2933 w 26500"/>
                <a:gd name="connsiteY35" fmla="*/ 23353 h 28332"/>
                <a:gd name="connsiteX36" fmla="*/ 6446 w 26500"/>
                <a:gd name="connsiteY36" fmla="*/ 19507 h 28332"/>
                <a:gd name="connsiteX37" fmla="*/ 12058 w 26500"/>
                <a:gd name="connsiteY37" fmla="*/ 14254 h 28332"/>
                <a:gd name="connsiteX38" fmla="*/ 20765 w 26500"/>
                <a:gd name="connsiteY38" fmla="*/ 6042 h 28332"/>
                <a:gd name="connsiteX39" fmla="*/ 19266 w 26500"/>
                <a:gd name="connsiteY39" fmla="*/ 6016 h 28332"/>
                <a:gd name="connsiteX40" fmla="*/ 17982 w 26500"/>
                <a:gd name="connsiteY40" fmla="*/ 5801 h 28332"/>
                <a:gd name="connsiteX41" fmla="*/ 15936 w 26500"/>
                <a:gd name="connsiteY41" fmla="*/ 5129 h 28332"/>
                <a:gd name="connsiteX42" fmla="*/ 11999 w 26500"/>
                <a:gd name="connsiteY42" fmla="*/ 4184 h 28332"/>
                <a:gd name="connsiteX43" fmla="*/ 11360 w 26500"/>
                <a:gd name="connsiteY43" fmla="*/ 4210 h 28332"/>
                <a:gd name="connsiteX44" fmla="*/ 10259 w 26500"/>
                <a:gd name="connsiteY44" fmla="*/ 4393 h 28332"/>
                <a:gd name="connsiteX45" fmla="*/ 8916 w 26500"/>
                <a:gd name="connsiteY45" fmla="*/ 4856 h 28332"/>
                <a:gd name="connsiteX46" fmla="*/ 7665 w 26500"/>
                <a:gd name="connsiteY46" fmla="*/ 5736 h 28332"/>
                <a:gd name="connsiteX47" fmla="*/ 6687 w 26500"/>
                <a:gd name="connsiteY47" fmla="*/ 7111 h 28332"/>
                <a:gd name="connsiteX48" fmla="*/ 6537 w 26500"/>
                <a:gd name="connsiteY48" fmla="*/ 7482 h 28332"/>
                <a:gd name="connsiteX49" fmla="*/ 6290 w 26500"/>
                <a:gd name="connsiteY49" fmla="*/ 7723 h 28332"/>
                <a:gd name="connsiteX50" fmla="*/ 5892 w 26500"/>
                <a:gd name="connsiteY50" fmla="*/ 7815 h 28332"/>
                <a:gd name="connsiteX51" fmla="*/ 5312 w 26500"/>
                <a:gd name="connsiteY51" fmla="*/ 7600 h 28332"/>
                <a:gd name="connsiteX52" fmla="*/ 5129 w 26500"/>
                <a:gd name="connsiteY52" fmla="*/ 7111 h 28332"/>
                <a:gd name="connsiteX53" fmla="*/ 5677 w 26500"/>
                <a:gd name="connsiteY53" fmla="*/ 5436 h 28332"/>
                <a:gd name="connsiteX54" fmla="*/ 7143 w 26500"/>
                <a:gd name="connsiteY54" fmla="*/ 3083 h 28332"/>
                <a:gd name="connsiteX55" fmla="*/ 9555 w 26500"/>
                <a:gd name="connsiteY55" fmla="*/ 912 h 28332"/>
                <a:gd name="connsiteX56" fmla="*/ 12703 w 26500"/>
                <a:gd name="connsiteY56" fmla="*/ 0 h 28332"/>
                <a:gd name="connsiteX57" fmla="*/ 14502 w 26500"/>
                <a:gd name="connsiteY57" fmla="*/ 424 h 28332"/>
                <a:gd name="connsiteX58" fmla="*/ 15786 w 26500"/>
                <a:gd name="connsiteY58" fmla="*/ 1310 h 28332"/>
                <a:gd name="connsiteX59" fmla="*/ 17005 w 26500"/>
                <a:gd name="connsiteY59" fmla="*/ 2685 h 28332"/>
                <a:gd name="connsiteX60" fmla="*/ 17956 w 26500"/>
                <a:gd name="connsiteY60" fmla="*/ 3722 h 28332"/>
                <a:gd name="connsiteX61" fmla="*/ 18869 w 26500"/>
                <a:gd name="connsiteY61" fmla="*/ 4367 h 28332"/>
                <a:gd name="connsiteX62" fmla="*/ 20211 w 26500"/>
                <a:gd name="connsiteY62" fmla="*/ 4673 h 28332"/>
                <a:gd name="connsiteX63" fmla="*/ 22440 w 26500"/>
                <a:gd name="connsiteY63" fmla="*/ 3787 h 28332"/>
                <a:gd name="connsiteX64" fmla="*/ 24885 w 26500"/>
                <a:gd name="connsiteY64" fmla="*/ 671 h 28332"/>
                <a:gd name="connsiteX65" fmla="*/ 25830 w 26500"/>
                <a:gd name="connsiteY65" fmla="*/ 0 h 28332"/>
                <a:gd name="connsiteX66" fmla="*/ 26501 w 26500"/>
                <a:gd name="connsiteY66" fmla="*/ 613 h 2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6500" h="28332">
                  <a:moveTo>
                    <a:pt x="26501" y="613"/>
                  </a:moveTo>
                  <a:cubicBezTo>
                    <a:pt x="26501" y="749"/>
                    <a:pt x="26332" y="1128"/>
                    <a:pt x="25986" y="1740"/>
                  </a:cubicBezTo>
                  <a:cubicBezTo>
                    <a:pt x="25660" y="2333"/>
                    <a:pt x="24898" y="3370"/>
                    <a:pt x="23692" y="4856"/>
                  </a:cubicBezTo>
                  <a:cubicBezTo>
                    <a:pt x="22493" y="6342"/>
                    <a:pt x="21000" y="7952"/>
                    <a:pt x="19208" y="9679"/>
                  </a:cubicBezTo>
                  <a:cubicBezTo>
                    <a:pt x="18536" y="10350"/>
                    <a:pt x="17689" y="11152"/>
                    <a:pt x="16672" y="12090"/>
                  </a:cubicBezTo>
                  <a:cubicBezTo>
                    <a:pt x="15656" y="13022"/>
                    <a:pt x="14802" y="13798"/>
                    <a:pt x="14104" y="14411"/>
                  </a:cubicBezTo>
                  <a:lnTo>
                    <a:pt x="13068" y="15323"/>
                  </a:lnTo>
                  <a:cubicBezTo>
                    <a:pt x="10422" y="17565"/>
                    <a:pt x="7939" y="19938"/>
                    <a:pt x="5618" y="22440"/>
                  </a:cubicBezTo>
                  <a:cubicBezTo>
                    <a:pt x="5781" y="22382"/>
                    <a:pt x="6009" y="22336"/>
                    <a:pt x="6290" y="22317"/>
                  </a:cubicBezTo>
                  <a:cubicBezTo>
                    <a:pt x="6576" y="22277"/>
                    <a:pt x="6824" y="22258"/>
                    <a:pt x="7026" y="22258"/>
                  </a:cubicBezTo>
                  <a:lnTo>
                    <a:pt x="7326" y="22258"/>
                  </a:lnTo>
                  <a:cubicBezTo>
                    <a:pt x="8388" y="22258"/>
                    <a:pt x="9842" y="22616"/>
                    <a:pt x="11693" y="23327"/>
                  </a:cubicBezTo>
                  <a:cubicBezTo>
                    <a:pt x="13322" y="23855"/>
                    <a:pt x="14554" y="24122"/>
                    <a:pt x="15388" y="24122"/>
                  </a:cubicBezTo>
                  <a:cubicBezTo>
                    <a:pt x="16203" y="24122"/>
                    <a:pt x="17057" y="23979"/>
                    <a:pt x="17956" y="23692"/>
                  </a:cubicBezTo>
                  <a:cubicBezTo>
                    <a:pt x="18849" y="23405"/>
                    <a:pt x="19788" y="22844"/>
                    <a:pt x="20765" y="22010"/>
                  </a:cubicBezTo>
                  <a:cubicBezTo>
                    <a:pt x="21737" y="21176"/>
                    <a:pt x="22447" y="20127"/>
                    <a:pt x="22897" y="18869"/>
                  </a:cubicBezTo>
                  <a:cubicBezTo>
                    <a:pt x="22981" y="18667"/>
                    <a:pt x="23040" y="18530"/>
                    <a:pt x="23086" y="18471"/>
                  </a:cubicBezTo>
                  <a:cubicBezTo>
                    <a:pt x="23125" y="18386"/>
                    <a:pt x="23203" y="18308"/>
                    <a:pt x="23327" y="18223"/>
                  </a:cubicBezTo>
                  <a:cubicBezTo>
                    <a:pt x="23451" y="18126"/>
                    <a:pt x="23594" y="18074"/>
                    <a:pt x="23757" y="18074"/>
                  </a:cubicBezTo>
                  <a:cubicBezTo>
                    <a:pt x="23979" y="18074"/>
                    <a:pt x="24161" y="18132"/>
                    <a:pt x="24305" y="18256"/>
                  </a:cubicBezTo>
                  <a:cubicBezTo>
                    <a:pt x="24448" y="18380"/>
                    <a:pt x="24520" y="18523"/>
                    <a:pt x="24520" y="18686"/>
                  </a:cubicBezTo>
                  <a:cubicBezTo>
                    <a:pt x="24520" y="19051"/>
                    <a:pt x="24376" y="19599"/>
                    <a:pt x="24089" y="20335"/>
                  </a:cubicBezTo>
                  <a:cubicBezTo>
                    <a:pt x="23822" y="21065"/>
                    <a:pt x="23399" y="21886"/>
                    <a:pt x="22805" y="22805"/>
                  </a:cubicBezTo>
                  <a:cubicBezTo>
                    <a:pt x="22238" y="23724"/>
                    <a:pt x="21574" y="24598"/>
                    <a:pt x="20824" y="25432"/>
                  </a:cubicBezTo>
                  <a:cubicBezTo>
                    <a:pt x="20088" y="26247"/>
                    <a:pt x="19175" y="26938"/>
                    <a:pt x="18074" y="27511"/>
                  </a:cubicBezTo>
                  <a:cubicBezTo>
                    <a:pt x="16972" y="28059"/>
                    <a:pt x="15844" y="28332"/>
                    <a:pt x="14684" y="28332"/>
                  </a:cubicBezTo>
                  <a:cubicBezTo>
                    <a:pt x="13850" y="28332"/>
                    <a:pt x="13127" y="28130"/>
                    <a:pt x="12520" y="27720"/>
                  </a:cubicBezTo>
                  <a:cubicBezTo>
                    <a:pt x="11908" y="27335"/>
                    <a:pt x="11295" y="26762"/>
                    <a:pt x="10689" y="26012"/>
                  </a:cubicBezTo>
                  <a:cubicBezTo>
                    <a:pt x="9855" y="25054"/>
                    <a:pt x="9216" y="24428"/>
                    <a:pt x="8766" y="24122"/>
                  </a:cubicBezTo>
                  <a:cubicBezTo>
                    <a:pt x="8317" y="23796"/>
                    <a:pt x="7750" y="23633"/>
                    <a:pt x="7052" y="23633"/>
                  </a:cubicBezTo>
                  <a:cubicBezTo>
                    <a:pt x="5201" y="23633"/>
                    <a:pt x="3428" y="24924"/>
                    <a:pt x="1740" y="27511"/>
                  </a:cubicBezTo>
                  <a:cubicBezTo>
                    <a:pt x="1558" y="27876"/>
                    <a:pt x="1408" y="28098"/>
                    <a:pt x="1284" y="28183"/>
                  </a:cubicBezTo>
                  <a:cubicBezTo>
                    <a:pt x="1180" y="28280"/>
                    <a:pt x="1004" y="28332"/>
                    <a:pt x="763" y="28332"/>
                  </a:cubicBezTo>
                  <a:cubicBezTo>
                    <a:pt x="254" y="28313"/>
                    <a:pt x="0" y="28098"/>
                    <a:pt x="0" y="27694"/>
                  </a:cubicBezTo>
                  <a:cubicBezTo>
                    <a:pt x="0" y="27531"/>
                    <a:pt x="222" y="27088"/>
                    <a:pt x="671" y="26377"/>
                  </a:cubicBezTo>
                  <a:cubicBezTo>
                    <a:pt x="1141" y="25647"/>
                    <a:pt x="1897" y="24637"/>
                    <a:pt x="2933" y="23353"/>
                  </a:cubicBezTo>
                  <a:cubicBezTo>
                    <a:pt x="3989" y="22069"/>
                    <a:pt x="5162" y="20791"/>
                    <a:pt x="6446" y="19507"/>
                  </a:cubicBezTo>
                  <a:lnTo>
                    <a:pt x="12058" y="14254"/>
                  </a:lnTo>
                  <a:cubicBezTo>
                    <a:pt x="16210" y="10754"/>
                    <a:pt x="19116" y="8017"/>
                    <a:pt x="20765" y="6042"/>
                  </a:cubicBezTo>
                  <a:cubicBezTo>
                    <a:pt x="20068" y="6042"/>
                    <a:pt x="19573" y="6035"/>
                    <a:pt x="19266" y="6016"/>
                  </a:cubicBezTo>
                  <a:cubicBezTo>
                    <a:pt x="18980" y="5996"/>
                    <a:pt x="18549" y="5925"/>
                    <a:pt x="17982" y="5801"/>
                  </a:cubicBezTo>
                  <a:cubicBezTo>
                    <a:pt x="17415" y="5657"/>
                    <a:pt x="16731" y="5436"/>
                    <a:pt x="15936" y="5129"/>
                  </a:cubicBezTo>
                  <a:cubicBezTo>
                    <a:pt x="14085" y="4497"/>
                    <a:pt x="12775" y="4184"/>
                    <a:pt x="11999" y="4184"/>
                  </a:cubicBezTo>
                  <a:cubicBezTo>
                    <a:pt x="11797" y="4184"/>
                    <a:pt x="11582" y="4191"/>
                    <a:pt x="11360" y="4210"/>
                  </a:cubicBezTo>
                  <a:cubicBezTo>
                    <a:pt x="11132" y="4230"/>
                    <a:pt x="10767" y="4295"/>
                    <a:pt x="10259" y="4393"/>
                  </a:cubicBezTo>
                  <a:cubicBezTo>
                    <a:pt x="9770" y="4497"/>
                    <a:pt x="9327" y="4654"/>
                    <a:pt x="8916" y="4856"/>
                  </a:cubicBezTo>
                  <a:cubicBezTo>
                    <a:pt x="8506" y="5038"/>
                    <a:pt x="8088" y="5331"/>
                    <a:pt x="7665" y="5736"/>
                  </a:cubicBezTo>
                  <a:cubicBezTo>
                    <a:pt x="7241" y="6127"/>
                    <a:pt x="6915" y="6583"/>
                    <a:pt x="6687" y="7111"/>
                  </a:cubicBezTo>
                  <a:cubicBezTo>
                    <a:pt x="6629" y="7274"/>
                    <a:pt x="6576" y="7398"/>
                    <a:pt x="6537" y="7482"/>
                  </a:cubicBezTo>
                  <a:cubicBezTo>
                    <a:pt x="6492" y="7561"/>
                    <a:pt x="6413" y="7639"/>
                    <a:pt x="6290" y="7723"/>
                  </a:cubicBezTo>
                  <a:cubicBezTo>
                    <a:pt x="6192" y="7782"/>
                    <a:pt x="6055" y="7815"/>
                    <a:pt x="5892" y="7815"/>
                  </a:cubicBezTo>
                  <a:cubicBezTo>
                    <a:pt x="5651" y="7815"/>
                    <a:pt x="5455" y="7743"/>
                    <a:pt x="5312" y="7600"/>
                  </a:cubicBezTo>
                  <a:cubicBezTo>
                    <a:pt x="5188" y="7456"/>
                    <a:pt x="5129" y="7293"/>
                    <a:pt x="5129" y="7111"/>
                  </a:cubicBezTo>
                  <a:cubicBezTo>
                    <a:pt x="5129" y="6746"/>
                    <a:pt x="5312" y="6185"/>
                    <a:pt x="5677" y="5436"/>
                  </a:cubicBezTo>
                  <a:cubicBezTo>
                    <a:pt x="6048" y="4680"/>
                    <a:pt x="6537" y="3898"/>
                    <a:pt x="7143" y="3083"/>
                  </a:cubicBezTo>
                  <a:cubicBezTo>
                    <a:pt x="7756" y="2249"/>
                    <a:pt x="8558" y="1525"/>
                    <a:pt x="9555" y="912"/>
                  </a:cubicBezTo>
                  <a:cubicBezTo>
                    <a:pt x="10552" y="306"/>
                    <a:pt x="11602" y="0"/>
                    <a:pt x="12703" y="0"/>
                  </a:cubicBezTo>
                  <a:cubicBezTo>
                    <a:pt x="13355" y="0"/>
                    <a:pt x="13954" y="143"/>
                    <a:pt x="14502" y="424"/>
                  </a:cubicBezTo>
                  <a:cubicBezTo>
                    <a:pt x="15069" y="710"/>
                    <a:pt x="15499" y="1004"/>
                    <a:pt x="15786" y="1310"/>
                  </a:cubicBezTo>
                  <a:cubicBezTo>
                    <a:pt x="16092" y="1597"/>
                    <a:pt x="16496" y="2053"/>
                    <a:pt x="17005" y="2685"/>
                  </a:cubicBezTo>
                  <a:cubicBezTo>
                    <a:pt x="17435" y="3174"/>
                    <a:pt x="17754" y="3519"/>
                    <a:pt x="17956" y="3722"/>
                  </a:cubicBezTo>
                  <a:cubicBezTo>
                    <a:pt x="18158" y="3924"/>
                    <a:pt x="18458" y="4139"/>
                    <a:pt x="18869" y="4367"/>
                  </a:cubicBezTo>
                  <a:cubicBezTo>
                    <a:pt x="19299" y="4569"/>
                    <a:pt x="19749" y="4673"/>
                    <a:pt x="20211" y="4673"/>
                  </a:cubicBezTo>
                  <a:cubicBezTo>
                    <a:pt x="20987" y="4673"/>
                    <a:pt x="21730" y="4380"/>
                    <a:pt x="22440" y="3787"/>
                  </a:cubicBezTo>
                  <a:cubicBezTo>
                    <a:pt x="23151" y="3174"/>
                    <a:pt x="23966" y="2138"/>
                    <a:pt x="24885" y="671"/>
                  </a:cubicBezTo>
                  <a:cubicBezTo>
                    <a:pt x="25126" y="222"/>
                    <a:pt x="25445" y="0"/>
                    <a:pt x="25830" y="0"/>
                  </a:cubicBezTo>
                  <a:cubicBezTo>
                    <a:pt x="26279" y="0"/>
                    <a:pt x="26501" y="202"/>
                    <a:pt x="26501" y="61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70A0BC13-638C-2A5A-1305-2E556A443EF6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FF961C8F-F74F-1AC9-D792-A3809B3D9549}"/>
                </a:ext>
              </a:extLst>
            </p:cNvPr>
            <p:cNvSpPr/>
            <p:nvPr/>
          </p:nvSpPr>
          <p:spPr>
            <a:xfrm>
              <a:off x="7521051" y="2387815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9C445BD9-1B55-2C45-3259-7664B72266F1}"/>
                </a:ext>
              </a:extLst>
            </p:cNvPr>
            <p:cNvSpPr/>
            <p:nvPr/>
          </p:nvSpPr>
          <p:spPr>
            <a:xfrm>
              <a:off x="7521051" y="217135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31CD37D6-8134-E60F-03F4-B027B124A7D2}"/>
                </a:ext>
              </a:extLst>
            </p:cNvPr>
            <p:cNvSpPr/>
            <p:nvPr/>
          </p:nvSpPr>
          <p:spPr>
            <a:xfrm>
              <a:off x="7521051" y="1954901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D22E1CA5-3C68-9071-E5AA-AF491CBBEF92}"/>
                </a:ext>
              </a:extLst>
            </p:cNvPr>
            <p:cNvSpPr/>
            <p:nvPr/>
          </p:nvSpPr>
          <p:spPr>
            <a:xfrm>
              <a:off x="7521051" y="1738446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5BD11741-99DE-5093-36A2-602977170097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8C996E83-5072-E7A8-2F30-8553B1687B73}"/>
                </a:ext>
              </a:extLst>
            </p:cNvPr>
            <p:cNvSpPr/>
            <p:nvPr/>
          </p:nvSpPr>
          <p:spPr>
            <a:xfrm>
              <a:off x="7521051" y="260426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29AFF7C1-526B-6BFF-2CC5-BE83131F3E3B}"/>
                </a:ext>
              </a:extLst>
            </p:cNvPr>
            <p:cNvSpPr/>
            <p:nvPr/>
          </p:nvSpPr>
          <p:spPr>
            <a:xfrm>
              <a:off x="7521051" y="2387815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C64441A0-CA1B-7DCA-4A6C-274FE13F9C2F}"/>
                </a:ext>
              </a:extLst>
            </p:cNvPr>
            <p:cNvSpPr/>
            <p:nvPr/>
          </p:nvSpPr>
          <p:spPr>
            <a:xfrm>
              <a:off x="7521051" y="217135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B563D275-AFC4-B586-DF40-3C884AABD2E8}"/>
                </a:ext>
              </a:extLst>
            </p:cNvPr>
            <p:cNvSpPr/>
            <p:nvPr/>
          </p:nvSpPr>
          <p:spPr>
            <a:xfrm>
              <a:off x="7521051" y="1954901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F1C293C4-B481-1281-8476-33C2C407555E}"/>
                </a:ext>
              </a:extLst>
            </p:cNvPr>
            <p:cNvSpPr/>
            <p:nvPr/>
          </p:nvSpPr>
          <p:spPr>
            <a:xfrm>
              <a:off x="7521051" y="1738446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655DE43E-3BC3-67C7-23ED-55A21AB6FE95}"/>
                </a:ext>
              </a:extLst>
            </p:cNvPr>
            <p:cNvSpPr/>
            <p:nvPr/>
          </p:nvSpPr>
          <p:spPr>
            <a:xfrm>
              <a:off x="7470340" y="2583847"/>
              <a:ext cx="27247" cy="40892"/>
            </a:xfrm>
            <a:custGeom>
              <a:avLst/>
              <a:gdLst>
                <a:gd name="connsiteX0" fmla="*/ 13623 w 27247"/>
                <a:gd name="connsiteY0" fmla="*/ 4224 h 40892"/>
                <a:gd name="connsiteX1" fmla="*/ 7419 w 27247"/>
                <a:gd name="connsiteY1" fmla="*/ 8291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3 w 27247"/>
                <a:gd name="connsiteY4" fmla="*/ 36669 h 40892"/>
                <a:gd name="connsiteX5" fmla="*/ 19828 w 27247"/>
                <a:gd name="connsiteY5" fmla="*/ 32634 h 40892"/>
                <a:gd name="connsiteX6" fmla="*/ 21914 w 27247"/>
                <a:gd name="connsiteY6" fmla="*/ 20459 h 40892"/>
                <a:gd name="connsiteX7" fmla="*/ 19828 w 27247"/>
                <a:gd name="connsiteY7" fmla="*/ 8291 h 40892"/>
                <a:gd name="connsiteX8" fmla="*/ 13623 w 27247"/>
                <a:gd name="connsiteY8" fmla="*/ 4224 h 40892"/>
                <a:gd name="connsiteX9" fmla="*/ 13623 w 27247"/>
                <a:gd name="connsiteY9" fmla="*/ 0 h 40892"/>
                <a:gd name="connsiteX10" fmla="*/ 23736 w 27247"/>
                <a:gd name="connsiteY10" fmla="*/ 5253 h 40892"/>
                <a:gd name="connsiteX11" fmla="*/ 27247 w 27247"/>
                <a:gd name="connsiteY11" fmla="*/ 20459 h 40892"/>
                <a:gd name="connsiteX12" fmla="*/ 23736 w 27247"/>
                <a:gd name="connsiteY12" fmla="*/ 35665 h 40892"/>
                <a:gd name="connsiteX13" fmla="*/ 13623 w 27247"/>
                <a:gd name="connsiteY13" fmla="*/ 40892 h 40892"/>
                <a:gd name="connsiteX14" fmla="*/ 3485 w 27247"/>
                <a:gd name="connsiteY14" fmla="*/ 35665 h 40892"/>
                <a:gd name="connsiteX15" fmla="*/ 0 w 27247"/>
                <a:gd name="connsiteY15" fmla="*/ 20459 h 40892"/>
                <a:gd name="connsiteX16" fmla="*/ 3485 w 27247"/>
                <a:gd name="connsiteY16" fmla="*/ 5253 h 40892"/>
                <a:gd name="connsiteX17" fmla="*/ 13623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3" y="4224"/>
                  </a:moveTo>
                  <a:cubicBezTo>
                    <a:pt x="10877" y="4224"/>
                    <a:pt x="8809" y="5579"/>
                    <a:pt x="7419" y="8291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09" y="35326"/>
                    <a:pt x="10877" y="36669"/>
                    <a:pt x="13623" y="36669"/>
                  </a:cubicBezTo>
                  <a:cubicBezTo>
                    <a:pt x="16387" y="36669"/>
                    <a:pt x="18455" y="35326"/>
                    <a:pt x="19828" y="32634"/>
                  </a:cubicBezTo>
                  <a:cubicBezTo>
                    <a:pt x="21218" y="29923"/>
                    <a:pt x="21914" y="25862"/>
                    <a:pt x="21914" y="20459"/>
                  </a:cubicBezTo>
                  <a:cubicBezTo>
                    <a:pt x="21914" y="15036"/>
                    <a:pt x="21218" y="10982"/>
                    <a:pt x="19828" y="8291"/>
                  </a:cubicBezTo>
                  <a:cubicBezTo>
                    <a:pt x="18455" y="5579"/>
                    <a:pt x="16387" y="4224"/>
                    <a:pt x="13623" y="4224"/>
                  </a:cubicBezTo>
                  <a:moveTo>
                    <a:pt x="13623" y="0"/>
                  </a:moveTo>
                  <a:cubicBezTo>
                    <a:pt x="18042" y="0"/>
                    <a:pt x="21412" y="1753"/>
                    <a:pt x="23736" y="5253"/>
                  </a:cubicBezTo>
                  <a:cubicBezTo>
                    <a:pt x="26077" y="8740"/>
                    <a:pt x="27247" y="13805"/>
                    <a:pt x="27247" y="20459"/>
                  </a:cubicBezTo>
                  <a:cubicBezTo>
                    <a:pt x="27247" y="27094"/>
                    <a:pt x="26077" y="32165"/>
                    <a:pt x="23736" y="35665"/>
                  </a:cubicBezTo>
                  <a:cubicBezTo>
                    <a:pt x="21412" y="39152"/>
                    <a:pt x="18042" y="40892"/>
                    <a:pt x="13623" y="40892"/>
                  </a:cubicBezTo>
                  <a:cubicBezTo>
                    <a:pt x="9206" y="40892"/>
                    <a:pt x="5826" y="39152"/>
                    <a:pt x="3485" y="35665"/>
                  </a:cubicBezTo>
                  <a:cubicBezTo>
                    <a:pt x="1161" y="32165"/>
                    <a:pt x="0" y="27094"/>
                    <a:pt x="0" y="20459"/>
                  </a:cubicBezTo>
                  <a:cubicBezTo>
                    <a:pt x="0" y="13805"/>
                    <a:pt x="1161" y="8740"/>
                    <a:pt x="3485" y="5253"/>
                  </a:cubicBezTo>
                  <a:cubicBezTo>
                    <a:pt x="5826" y="1753"/>
                    <a:pt x="9206" y="0"/>
                    <a:pt x="13623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4EB33932-E0AE-80BB-C727-DED2D1DE5E50}"/>
                </a:ext>
              </a:extLst>
            </p:cNvPr>
            <p:cNvSpPr/>
            <p:nvPr/>
          </p:nvSpPr>
          <p:spPr>
            <a:xfrm>
              <a:off x="7472557" y="2367388"/>
              <a:ext cx="25029" cy="40136"/>
            </a:xfrm>
            <a:custGeom>
              <a:avLst/>
              <a:gdLst>
                <a:gd name="connsiteX0" fmla="*/ 6416 w 25029"/>
                <a:gd name="connsiteY0" fmla="*/ 35645 h 40136"/>
                <a:gd name="connsiteX1" fmla="*/ 25030 w 25029"/>
                <a:gd name="connsiteY1" fmla="*/ 35645 h 40136"/>
                <a:gd name="connsiteX2" fmla="*/ 25030 w 25029"/>
                <a:gd name="connsiteY2" fmla="*/ 40136 h 40136"/>
                <a:gd name="connsiteX3" fmla="*/ 0 w 25029"/>
                <a:gd name="connsiteY3" fmla="*/ 40136 h 40136"/>
                <a:gd name="connsiteX4" fmla="*/ 0 w 25029"/>
                <a:gd name="connsiteY4" fmla="*/ 35645 h 40136"/>
                <a:gd name="connsiteX5" fmla="*/ 8264 w 25029"/>
                <a:gd name="connsiteY5" fmla="*/ 27224 h 40136"/>
                <a:gd name="connsiteX6" fmla="*/ 14865 w 25029"/>
                <a:gd name="connsiteY6" fmla="*/ 20387 h 40136"/>
                <a:gd name="connsiteX7" fmla="*/ 18429 w 25029"/>
                <a:gd name="connsiteY7" fmla="*/ 15525 h 40136"/>
                <a:gd name="connsiteX8" fmla="*/ 19459 w 25029"/>
                <a:gd name="connsiteY8" fmla="*/ 11595 h 40136"/>
                <a:gd name="connsiteX9" fmla="*/ 17241 w 25029"/>
                <a:gd name="connsiteY9" fmla="*/ 6472 h 40136"/>
                <a:gd name="connsiteX10" fmla="*/ 11512 w 25029"/>
                <a:gd name="connsiteY10" fmla="*/ 4491 h 40136"/>
                <a:gd name="connsiteX11" fmla="*/ 6205 w 25029"/>
                <a:gd name="connsiteY11" fmla="*/ 5364 h 40136"/>
                <a:gd name="connsiteX12" fmla="*/ 265 w 25029"/>
                <a:gd name="connsiteY12" fmla="*/ 8004 h 40136"/>
                <a:gd name="connsiteX13" fmla="*/ 265 w 25029"/>
                <a:gd name="connsiteY13" fmla="*/ 2614 h 40136"/>
                <a:gd name="connsiteX14" fmla="*/ 6284 w 25029"/>
                <a:gd name="connsiteY14" fmla="*/ 658 h 40136"/>
                <a:gd name="connsiteX15" fmla="*/ 11406 w 25029"/>
                <a:gd name="connsiteY15" fmla="*/ 0 h 40136"/>
                <a:gd name="connsiteX16" fmla="*/ 21175 w 25029"/>
                <a:gd name="connsiteY16" fmla="*/ 3063 h 40136"/>
                <a:gd name="connsiteX17" fmla="*/ 24819 w 25029"/>
                <a:gd name="connsiteY17" fmla="*/ 11250 h 40136"/>
                <a:gd name="connsiteX18" fmla="*/ 23895 w 25029"/>
                <a:gd name="connsiteY18" fmla="*/ 15871 h 40136"/>
                <a:gd name="connsiteX19" fmla="*/ 20594 w 25029"/>
                <a:gd name="connsiteY19" fmla="*/ 20994 h 40136"/>
                <a:gd name="connsiteX20" fmla="*/ 16397 w 25029"/>
                <a:gd name="connsiteY20" fmla="*/ 25426 h 40136"/>
                <a:gd name="connsiteX21" fmla="*/ 6416 w 25029"/>
                <a:gd name="connsiteY21" fmla="*/ 35645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29" h="40136">
                  <a:moveTo>
                    <a:pt x="6416" y="35645"/>
                  </a:moveTo>
                  <a:lnTo>
                    <a:pt x="25030" y="35645"/>
                  </a:lnTo>
                  <a:lnTo>
                    <a:pt x="25030" y="40136"/>
                  </a:lnTo>
                  <a:lnTo>
                    <a:pt x="0" y="40136"/>
                  </a:lnTo>
                  <a:lnTo>
                    <a:pt x="0" y="35645"/>
                  </a:lnTo>
                  <a:cubicBezTo>
                    <a:pt x="2024" y="33553"/>
                    <a:pt x="4779" y="30744"/>
                    <a:pt x="8264" y="27224"/>
                  </a:cubicBezTo>
                  <a:cubicBezTo>
                    <a:pt x="11767" y="23685"/>
                    <a:pt x="13967" y="21404"/>
                    <a:pt x="14865" y="20387"/>
                  </a:cubicBezTo>
                  <a:cubicBezTo>
                    <a:pt x="16572" y="18465"/>
                    <a:pt x="17760" y="16848"/>
                    <a:pt x="18429" y="15525"/>
                  </a:cubicBezTo>
                  <a:cubicBezTo>
                    <a:pt x="19116" y="14189"/>
                    <a:pt x="19459" y="12879"/>
                    <a:pt x="19459" y="11595"/>
                  </a:cubicBezTo>
                  <a:cubicBezTo>
                    <a:pt x="19459" y="9503"/>
                    <a:pt x="18720" y="7795"/>
                    <a:pt x="17241" y="6472"/>
                  </a:cubicBezTo>
                  <a:cubicBezTo>
                    <a:pt x="15781" y="5149"/>
                    <a:pt x="13870" y="4491"/>
                    <a:pt x="11512" y="4491"/>
                  </a:cubicBezTo>
                  <a:cubicBezTo>
                    <a:pt x="9840" y="4491"/>
                    <a:pt x="8071" y="4784"/>
                    <a:pt x="6205" y="5364"/>
                  </a:cubicBezTo>
                  <a:cubicBezTo>
                    <a:pt x="4357" y="5944"/>
                    <a:pt x="2377" y="6824"/>
                    <a:pt x="265" y="8004"/>
                  </a:cubicBezTo>
                  <a:lnTo>
                    <a:pt x="265" y="2614"/>
                  </a:lnTo>
                  <a:cubicBezTo>
                    <a:pt x="2412" y="1753"/>
                    <a:pt x="4418" y="1101"/>
                    <a:pt x="6284" y="658"/>
                  </a:cubicBezTo>
                  <a:cubicBezTo>
                    <a:pt x="8150" y="222"/>
                    <a:pt x="9857" y="0"/>
                    <a:pt x="11406" y="0"/>
                  </a:cubicBezTo>
                  <a:cubicBezTo>
                    <a:pt x="15489" y="0"/>
                    <a:pt x="18746" y="1023"/>
                    <a:pt x="21175" y="3063"/>
                  </a:cubicBezTo>
                  <a:cubicBezTo>
                    <a:pt x="23604" y="5103"/>
                    <a:pt x="24819" y="7834"/>
                    <a:pt x="24819" y="11250"/>
                  </a:cubicBezTo>
                  <a:cubicBezTo>
                    <a:pt x="24819" y="12872"/>
                    <a:pt x="24510" y="14411"/>
                    <a:pt x="23895" y="15871"/>
                  </a:cubicBezTo>
                  <a:cubicBezTo>
                    <a:pt x="23296" y="17311"/>
                    <a:pt x="22196" y="19019"/>
                    <a:pt x="20594" y="20994"/>
                  </a:cubicBezTo>
                  <a:cubicBezTo>
                    <a:pt x="20154" y="21502"/>
                    <a:pt x="18755" y="22981"/>
                    <a:pt x="16397" y="25426"/>
                  </a:cubicBezTo>
                  <a:cubicBezTo>
                    <a:pt x="14038" y="27857"/>
                    <a:pt x="10711" y="31259"/>
                    <a:pt x="6416" y="3564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F9464301-AEA7-66F2-31E5-8C8E1F54AFF5}"/>
                </a:ext>
              </a:extLst>
            </p:cNvPr>
            <p:cNvSpPr/>
            <p:nvPr/>
          </p:nvSpPr>
          <p:spPr>
            <a:xfrm>
              <a:off x="7468861" y="2151647"/>
              <a:ext cx="28726" cy="39419"/>
            </a:xfrm>
            <a:custGeom>
              <a:avLst/>
              <a:gdLst>
                <a:gd name="connsiteX0" fmla="*/ 17795 w 28726"/>
                <a:gd name="connsiteY0" fmla="*/ 4647 h 39419"/>
                <a:gd name="connsiteX1" fmla="*/ 4330 w 28726"/>
                <a:gd name="connsiteY1" fmla="*/ 25690 h 39419"/>
                <a:gd name="connsiteX2" fmla="*/ 17795 w 28726"/>
                <a:gd name="connsiteY2" fmla="*/ 25690 h 39419"/>
                <a:gd name="connsiteX3" fmla="*/ 17795 w 28726"/>
                <a:gd name="connsiteY3" fmla="*/ 4647 h 39419"/>
                <a:gd name="connsiteX4" fmla="*/ 16396 w 28726"/>
                <a:gd name="connsiteY4" fmla="*/ 0 h 39419"/>
                <a:gd name="connsiteX5" fmla="*/ 23103 w 28726"/>
                <a:gd name="connsiteY5" fmla="*/ 0 h 39419"/>
                <a:gd name="connsiteX6" fmla="*/ 23103 w 28726"/>
                <a:gd name="connsiteY6" fmla="*/ 25690 h 39419"/>
                <a:gd name="connsiteX7" fmla="*/ 28726 w 28726"/>
                <a:gd name="connsiteY7" fmla="*/ 25690 h 39419"/>
                <a:gd name="connsiteX8" fmla="*/ 28726 w 28726"/>
                <a:gd name="connsiteY8" fmla="*/ 30125 h 39419"/>
                <a:gd name="connsiteX9" fmla="*/ 23103 w 28726"/>
                <a:gd name="connsiteY9" fmla="*/ 30125 h 39419"/>
                <a:gd name="connsiteX10" fmla="*/ 23103 w 28726"/>
                <a:gd name="connsiteY10" fmla="*/ 39419 h 39419"/>
                <a:gd name="connsiteX11" fmla="*/ 17795 w 28726"/>
                <a:gd name="connsiteY11" fmla="*/ 39419 h 39419"/>
                <a:gd name="connsiteX12" fmla="*/ 17795 w 28726"/>
                <a:gd name="connsiteY12" fmla="*/ 30125 h 39419"/>
                <a:gd name="connsiteX13" fmla="*/ 0 w 28726"/>
                <a:gd name="connsiteY13" fmla="*/ 30125 h 39419"/>
                <a:gd name="connsiteX14" fmla="*/ 0 w 28726"/>
                <a:gd name="connsiteY14" fmla="*/ 24977 h 39419"/>
                <a:gd name="connsiteX15" fmla="*/ 16396 w 28726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6" h="39419">
                  <a:moveTo>
                    <a:pt x="17795" y="4647"/>
                  </a:moveTo>
                  <a:lnTo>
                    <a:pt x="4330" y="25690"/>
                  </a:lnTo>
                  <a:lnTo>
                    <a:pt x="17795" y="25690"/>
                  </a:lnTo>
                  <a:lnTo>
                    <a:pt x="17795" y="4647"/>
                  </a:lnTo>
                  <a:moveTo>
                    <a:pt x="16396" y="0"/>
                  </a:moveTo>
                  <a:lnTo>
                    <a:pt x="23103" y="0"/>
                  </a:lnTo>
                  <a:lnTo>
                    <a:pt x="23103" y="25690"/>
                  </a:lnTo>
                  <a:lnTo>
                    <a:pt x="28726" y="25690"/>
                  </a:lnTo>
                  <a:lnTo>
                    <a:pt x="28726" y="30125"/>
                  </a:lnTo>
                  <a:lnTo>
                    <a:pt x="23103" y="30125"/>
                  </a:lnTo>
                  <a:lnTo>
                    <a:pt x="23103" y="39419"/>
                  </a:lnTo>
                  <a:lnTo>
                    <a:pt x="17795" y="39419"/>
                  </a:lnTo>
                  <a:lnTo>
                    <a:pt x="17795" y="30125"/>
                  </a:lnTo>
                  <a:lnTo>
                    <a:pt x="0" y="30125"/>
                  </a:lnTo>
                  <a:lnTo>
                    <a:pt x="0" y="24977"/>
                  </a:lnTo>
                  <a:lnTo>
                    <a:pt x="16396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33EB51A1-5F54-56B7-3DF3-0B798A645A67}"/>
                </a:ext>
              </a:extLst>
            </p:cNvPr>
            <p:cNvSpPr/>
            <p:nvPr/>
          </p:nvSpPr>
          <p:spPr>
            <a:xfrm>
              <a:off x="7470366" y="1934479"/>
              <a:ext cx="27221" cy="40897"/>
            </a:xfrm>
            <a:custGeom>
              <a:avLst/>
              <a:gdLst>
                <a:gd name="connsiteX0" fmla="*/ 14072 w 27221"/>
                <a:gd name="connsiteY0" fmla="*/ 18297 h 40897"/>
                <a:gd name="connsiteX1" fmla="*/ 8370 w 27221"/>
                <a:gd name="connsiteY1" fmla="*/ 20752 h 40897"/>
                <a:gd name="connsiteX2" fmla="*/ 6284 w 27221"/>
                <a:gd name="connsiteY2" fmla="*/ 27485 h 40897"/>
                <a:gd name="connsiteX3" fmla="*/ 8370 w 27221"/>
                <a:gd name="connsiteY3" fmla="*/ 34218 h 40897"/>
                <a:gd name="connsiteX4" fmla="*/ 14072 w 27221"/>
                <a:gd name="connsiteY4" fmla="*/ 36673 h 40897"/>
                <a:gd name="connsiteX5" fmla="*/ 19749 w 27221"/>
                <a:gd name="connsiteY5" fmla="*/ 34218 h 40897"/>
                <a:gd name="connsiteX6" fmla="*/ 21862 w 27221"/>
                <a:gd name="connsiteY6" fmla="*/ 27485 h 40897"/>
                <a:gd name="connsiteX7" fmla="*/ 19749 w 27221"/>
                <a:gd name="connsiteY7" fmla="*/ 20752 h 40897"/>
                <a:gd name="connsiteX8" fmla="*/ 14072 w 27221"/>
                <a:gd name="connsiteY8" fmla="*/ 18297 h 40897"/>
                <a:gd name="connsiteX9" fmla="*/ 24660 w 27221"/>
                <a:gd name="connsiteY9" fmla="*/ 1584 h 40897"/>
                <a:gd name="connsiteX10" fmla="*/ 24660 w 27221"/>
                <a:gd name="connsiteY10" fmla="*/ 6442 h 40897"/>
                <a:gd name="connsiteX11" fmla="*/ 20594 w 27221"/>
                <a:gd name="connsiteY11" fmla="*/ 4990 h 40897"/>
                <a:gd name="connsiteX12" fmla="*/ 16554 w 27221"/>
                <a:gd name="connsiteY12" fmla="*/ 4489 h 40897"/>
                <a:gd name="connsiteX13" fmla="*/ 8476 w 27221"/>
                <a:gd name="connsiteY13" fmla="*/ 8053 h 40897"/>
                <a:gd name="connsiteX14" fmla="*/ 5307 w 27221"/>
                <a:gd name="connsiteY14" fmla="*/ 18825 h 40897"/>
                <a:gd name="connsiteX15" fmla="*/ 9215 w 27221"/>
                <a:gd name="connsiteY15" fmla="*/ 15314 h 40897"/>
                <a:gd name="connsiteX16" fmla="*/ 14390 w 27221"/>
                <a:gd name="connsiteY16" fmla="*/ 14073 h 40897"/>
                <a:gd name="connsiteX17" fmla="*/ 23762 w 27221"/>
                <a:gd name="connsiteY17" fmla="*/ 17690 h 40897"/>
                <a:gd name="connsiteX18" fmla="*/ 27221 w 27221"/>
                <a:gd name="connsiteY18" fmla="*/ 27485 h 40897"/>
                <a:gd name="connsiteX19" fmla="*/ 23631 w 27221"/>
                <a:gd name="connsiteY19" fmla="*/ 37228 h 40897"/>
                <a:gd name="connsiteX20" fmla="*/ 14072 w 27221"/>
                <a:gd name="connsiteY20" fmla="*/ 40898 h 40897"/>
                <a:gd name="connsiteX21" fmla="*/ 3617 w 27221"/>
                <a:gd name="connsiteY21" fmla="*/ 35670 h 40897"/>
                <a:gd name="connsiteX22" fmla="*/ 0 w 27221"/>
                <a:gd name="connsiteY22" fmla="*/ 20462 h 40897"/>
                <a:gd name="connsiteX23" fmla="*/ 4436 w 27221"/>
                <a:gd name="connsiteY23" fmla="*/ 5571 h 40897"/>
                <a:gd name="connsiteX24" fmla="*/ 16343 w 27221"/>
                <a:gd name="connsiteY24" fmla="*/ 0 h 40897"/>
                <a:gd name="connsiteX25" fmla="*/ 20383 w 27221"/>
                <a:gd name="connsiteY25" fmla="*/ 396 h 40897"/>
                <a:gd name="connsiteX26" fmla="*/ 24660 w 27221"/>
                <a:gd name="connsiteY26" fmla="*/ 1584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221" h="40897">
                  <a:moveTo>
                    <a:pt x="14072" y="18297"/>
                  </a:moveTo>
                  <a:cubicBezTo>
                    <a:pt x="11678" y="18297"/>
                    <a:pt x="9778" y="19116"/>
                    <a:pt x="8370" y="20752"/>
                  </a:cubicBezTo>
                  <a:cubicBezTo>
                    <a:pt x="6979" y="22390"/>
                    <a:pt x="6284" y="24634"/>
                    <a:pt x="6284" y="27485"/>
                  </a:cubicBezTo>
                  <a:cubicBezTo>
                    <a:pt x="6284" y="30319"/>
                    <a:pt x="6979" y="32563"/>
                    <a:pt x="8370" y="34218"/>
                  </a:cubicBezTo>
                  <a:cubicBezTo>
                    <a:pt x="9778" y="35855"/>
                    <a:pt x="11678" y="36673"/>
                    <a:pt x="14072" y="36673"/>
                  </a:cubicBezTo>
                  <a:cubicBezTo>
                    <a:pt x="16466" y="36673"/>
                    <a:pt x="18359" y="35855"/>
                    <a:pt x="19749" y="34218"/>
                  </a:cubicBezTo>
                  <a:cubicBezTo>
                    <a:pt x="21158" y="32563"/>
                    <a:pt x="21862" y="30319"/>
                    <a:pt x="21862" y="27485"/>
                  </a:cubicBezTo>
                  <a:cubicBezTo>
                    <a:pt x="21862" y="24634"/>
                    <a:pt x="21158" y="22390"/>
                    <a:pt x="19749" y="20752"/>
                  </a:cubicBezTo>
                  <a:cubicBezTo>
                    <a:pt x="18359" y="19116"/>
                    <a:pt x="16466" y="18297"/>
                    <a:pt x="14072" y="18297"/>
                  </a:cubicBezTo>
                  <a:moveTo>
                    <a:pt x="24660" y="1584"/>
                  </a:moveTo>
                  <a:lnTo>
                    <a:pt x="24660" y="6442"/>
                  </a:lnTo>
                  <a:cubicBezTo>
                    <a:pt x="23322" y="5809"/>
                    <a:pt x="21967" y="5324"/>
                    <a:pt x="20594" y="4990"/>
                  </a:cubicBezTo>
                  <a:cubicBezTo>
                    <a:pt x="19239" y="4656"/>
                    <a:pt x="17892" y="4489"/>
                    <a:pt x="16554" y="4489"/>
                  </a:cubicBezTo>
                  <a:cubicBezTo>
                    <a:pt x="13034" y="4489"/>
                    <a:pt x="10342" y="5677"/>
                    <a:pt x="8476" y="8053"/>
                  </a:cubicBezTo>
                  <a:cubicBezTo>
                    <a:pt x="6627" y="10429"/>
                    <a:pt x="5571" y="14020"/>
                    <a:pt x="5307" y="18825"/>
                  </a:cubicBezTo>
                  <a:cubicBezTo>
                    <a:pt x="6346" y="17294"/>
                    <a:pt x="7649" y="16123"/>
                    <a:pt x="9215" y="15314"/>
                  </a:cubicBezTo>
                  <a:cubicBezTo>
                    <a:pt x="10781" y="14487"/>
                    <a:pt x="12506" y="14073"/>
                    <a:pt x="14390" y="14073"/>
                  </a:cubicBezTo>
                  <a:cubicBezTo>
                    <a:pt x="18350" y="14073"/>
                    <a:pt x="21474" y="15279"/>
                    <a:pt x="23762" y="17690"/>
                  </a:cubicBezTo>
                  <a:cubicBezTo>
                    <a:pt x="26068" y="20084"/>
                    <a:pt x="27221" y="23349"/>
                    <a:pt x="27221" y="27485"/>
                  </a:cubicBezTo>
                  <a:cubicBezTo>
                    <a:pt x="27221" y="31533"/>
                    <a:pt x="26025" y="34781"/>
                    <a:pt x="23631" y="37228"/>
                  </a:cubicBezTo>
                  <a:cubicBezTo>
                    <a:pt x="21237" y="39675"/>
                    <a:pt x="18051" y="40898"/>
                    <a:pt x="14072" y="40898"/>
                  </a:cubicBezTo>
                  <a:cubicBezTo>
                    <a:pt x="9514" y="40898"/>
                    <a:pt x="6029" y="39155"/>
                    <a:pt x="3617" y="35670"/>
                  </a:cubicBezTo>
                  <a:cubicBezTo>
                    <a:pt x="1206" y="32167"/>
                    <a:pt x="0" y="27098"/>
                    <a:pt x="0" y="20462"/>
                  </a:cubicBezTo>
                  <a:cubicBezTo>
                    <a:pt x="0" y="14231"/>
                    <a:pt x="1479" y="9268"/>
                    <a:pt x="4436" y="5571"/>
                  </a:cubicBezTo>
                  <a:cubicBezTo>
                    <a:pt x="7393" y="1857"/>
                    <a:pt x="11362" y="0"/>
                    <a:pt x="16343" y="0"/>
                  </a:cubicBezTo>
                  <a:cubicBezTo>
                    <a:pt x="17681" y="0"/>
                    <a:pt x="19028" y="132"/>
                    <a:pt x="20383" y="396"/>
                  </a:cubicBezTo>
                  <a:cubicBezTo>
                    <a:pt x="21756" y="660"/>
                    <a:pt x="23181" y="1057"/>
                    <a:pt x="24660" y="1584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88A8628B-6EF0-064B-DAD6-C691569ACC47}"/>
                </a:ext>
              </a:extLst>
            </p:cNvPr>
            <p:cNvSpPr/>
            <p:nvPr/>
          </p:nvSpPr>
          <p:spPr>
            <a:xfrm>
              <a:off x="7470551" y="1718023"/>
              <a:ext cx="27036" cy="40897"/>
            </a:xfrm>
            <a:custGeom>
              <a:avLst/>
              <a:gdLst>
                <a:gd name="connsiteX0" fmla="*/ 13518 w 27036"/>
                <a:gd name="connsiteY0" fmla="*/ 21412 h 40897"/>
                <a:gd name="connsiteX1" fmla="*/ 7525 w 27036"/>
                <a:gd name="connsiteY1" fmla="*/ 23445 h 40897"/>
                <a:gd name="connsiteX2" fmla="*/ 5359 w 27036"/>
                <a:gd name="connsiteY2" fmla="*/ 29043 h 40897"/>
                <a:gd name="connsiteX3" fmla="*/ 7525 w 27036"/>
                <a:gd name="connsiteY3" fmla="*/ 34640 h 40897"/>
                <a:gd name="connsiteX4" fmla="*/ 13518 w 27036"/>
                <a:gd name="connsiteY4" fmla="*/ 36673 h 40897"/>
                <a:gd name="connsiteX5" fmla="*/ 19511 w 27036"/>
                <a:gd name="connsiteY5" fmla="*/ 34640 h 40897"/>
                <a:gd name="connsiteX6" fmla="*/ 21703 w 27036"/>
                <a:gd name="connsiteY6" fmla="*/ 29043 h 40897"/>
                <a:gd name="connsiteX7" fmla="*/ 19511 w 27036"/>
                <a:gd name="connsiteY7" fmla="*/ 23445 h 40897"/>
                <a:gd name="connsiteX8" fmla="*/ 13518 w 27036"/>
                <a:gd name="connsiteY8" fmla="*/ 21412 h 40897"/>
                <a:gd name="connsiteX9" fmla="*/ 8185 w 27036"/>
                <a:gd name="connsiteY9" fmla="*/ 19142 h 40897"/>
                <a:gd name="connsiteX10" fmla="*/ 2825 w 27036"/>
                <a:gd name="connsiteY10" fmla="*/ 15947 h 40897"/>
                <a:gd name="connsiteX11" fmla="*/ 924 w 27036"/>
                <a:gd name="connsiteY11" fmla="*/ 10218 h 40897"/>
                <a:gd name="connsiteX12" fmla="*/ 4277 w 27036"/>
                <a:gd name="connsiteY12" fmla="*/ 2746 h 40897"/>
                <a:gd name="connsiteX13" fmla="*/ 13518 w 27036"/>
                <a:gd name="connsiteY13" fmla="*/ 0 h 40897"/>
                <a:gd name="connsiteX14" fmla="*/ 22759 w 27036"/>
                <a:gd name="connsiteY14" fmla="*/ 2746 h 40897"/>
                <a:gd name="connsiteX15" fmla="*/ 26112 w 27036"/>
                <a:gd name="connsiteY15" fmla="*/ 10218 h 40897"/>
                <a:gd name="connsiteX16" fmla="*/ 24185 w 27036"/>
                <a:gd name="connsiteY16" fmla="*/ 15947 h 40897"/>
                <a:gd name="connsiteX17" fmla="*/ 18878 w 27036"/>
                <a:gd name="connsiteY17" fmla="*/ 19142 h 40897"/>
                <a:gd name="connsiteX18" fmla="*/ 24871 w 27036"/>
                <a:gd name="connsiteY18" fmla="*/ 22653 h 40897"/>
                <a:gd name="connsiteX19" fmla="*/ 27036 w 27036"/>
                <a:gd name="connsiteY19" fmla="*/ 29043 h 40897"/>
                <a:gd name="connsiteX20" fmla="*/ 23524 w 27036"/>
                <a:gd name="connsiteY20" fmla="*/ 37835 h 40897"/>
                <a:gd name="connsiteX21" fmla="*/ 13518 w 27036"/>
                <a:gd name="connsiteY21" fmla="*/ 40898 h 40897"/>
                <a:gd name="connsiteX22" fmla="*/ 3485 w 27036"/>
                <a:gd name="connsiteY22" fmla="*/ 37835 h 40897"/>
                <a:gd name="connsiteX23" fmla="*/ 0 w 27036"/>
                <a:gd name="connsiteY23" fmla="*/ 29043 h 40897"/>
                <a:gd name="connsiteX24" fmla="*/ 2165 w 27036"/>
                <a:gd name="connsiteY24" fmla="*/ 22653 h 40897"/>
                <a:gd name="connsiteX25" fmla="*/ 8185 w 27036"/>
                <a:gd name="connsiteY25" fmla="*/ 19142 h 40897"/>
                <a:gd name="connsiteX26" fmla="*/ 6231 w 27036"/>
                <a:gd name="connsiteY26" fmla="*/ 10719 h 40897"/>
                <a:gd name="connsiteX27" fmla="*/ 8132 w 27036"/>
                <a:gd name="connsiteY27" fmla="*/ 15498 h 40897"/>
                <a:gd name="connsiteX28" fmla="*/ 13518 w 27036"/>
                <a:gd name="connsiteY28" fmla="*/ 17214 h 40897"/>
                <a:gd name="connsiteX29" fmla="*/ 18878 w 27036"/>
                <a:gd name="connsiteY29" fmla="*/ 15498 h 40897"/>
                <a:gd name="connsiteX30" fmla="*/ 20831 w 27036"/>
                <a:gd name="connsiteY30" fmla="*/ 10719 h 40897"/>
                <a:gd name="connsiteX31" fmla="*/ 18878 w 27036"/>
                <a:gd name="connsiteY31" fmla="*/ 5941 h 40897"/>
                <a:gd name="connsiteX32" fmla="*/ 13518 w 27036"/>
                <a:gd name="connsiteY32" fmla="*/ 4224 h 40897"/>
                <a:gd name="connsiteX33" fmla="*/ 8132 w 27036"/>
                <a:gd name="connsiteY33" fmla="*/ 5941 h 40897"/>
                <a:gd name="connsiteX34" fmla="*/ 6231 w 27036"/>
                <a:gd name="connsiteY34" fmla="*/ 10719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036" h="40897">
                  <a:moveTo>
                    <a:pt x="13518" y="21412"/>
                  </a:moveTo>
                  <a:cubicBezTo>
                    <a:pt x="10983" y="21412"/>
                    <a:pt x="8985" y="22090"/>
                    <a:pt x="7525" y="23445"/>
                  </a:cubicBezTo>
                  <a:cubicBezTo>
                    <a:pt x="6081" y="24801"/>
                    <a:pt x="5359" y="26667"/>
                    <a:pt x="5359" y="29043"/>
                  </a:cubicBezTo>
                  <a:cubicBezTo>
                    <a:pt x="5359" y="31419"/>
                    <a:pt x="6081" y="33285"/>
                    <a:pt x="7525" y="34640"/>
                  </a:cubicBezTo>
                  <a:cubicBezTo>
                    <a:pt x="8985" y="35996"/>
                    <a:pt x="10983" y="36673"/>
                    <a:pt x="13518" y="36673"/>
                  </a:cubicBezTo>
                  <a:cubicBezTo>
                    <a:pt x="16052" y="36673"/>
                    <a:pt x="18051" y="35996"/>
                    <a:pt x="19511" y="34640"/>
                  </a:cubicBezTo>
                  <a:cubicBezTo>
                    <a:pt x="20972" y="33267"/>
                    <a:pt x="21703" y="31401"/>
                    <a:pt x="21703" y="29043"/>
                  </a:cubicBezTo>
                  <a:cubicBezTo>
                    <a:pt x="21703" y="26667"/>
                    <a:pt x="20972" y="24801"/>
                    <a:pt x="19511" y="23445"/>
                  </a:cubicBezTo>
                  <a:cubicBezTo>
                    <a:pt x="18068" y="22090"/>
                    <a:pt x="16070" y="21412"/>
                    <a:pt x="13518" y="21412"/>
                  </a:cubicBezTo>
                  <a:moveTo>
                    <a:pt x="8185" y="19142"/>
                  </a:moveTo>
                  <a:cubicBezTo>
                    <a:pt x="5897" y="18579"/>
                    <a:pt x="4109" y="17514"/>
                    <a:pt x="2825" y="15947"/>
                  </a:cubicBezTo>
                  <a:cubicBezTo>
                    <a:pt x="1558" y="14381"/>
                    <a:pt x="924" y="12471"/>
                    <a:pt x="924" y="10218"/>
                  </a:cubicBezTo>
                  <a:cubicBezTo>
                    <a:pt x="924" y="7067"/>
                    <a:pt x="2042" y="4576"/>
                    <a:pt x="4277" y="2746"/>
                  </a:cubicBezTo>
                  <a:cubicBezTo>
                    <a:pt x="6530" y="915"/>
                    <a:pt x="9610" y="0"/>
                    <a:pt x="13518" y="0"/>
                  </a:cubicBezTo>
                  <a:cubicBezTo>
                    <a:pt x="17443" y="0"/>
                    <a:pt x="20524" y="915"/>
                    <a:pt x="22759" y="2746"/>
                  </a:cubicBezTo>
                  <a:cubicBezTo>
                    <a:pt x="24994" y="4576"/>
                    <a:pt x="26112" y="7067"/>
                    <a:pt x="26112" y="10218"/>
                  </a:cubicBezTo>
                  <a:cubicBezTo>
                    <a:pt x="26112" y="12471"/>
                    <a:pt x="25469" y="14381"/>
                    <a:pt x="24185" y="15947"/>
                  </a:cubicBezTo>
                  <a:cubicBezTo>
                    <a:pt x="22917" y="17514"/>
                    <a:pt x="21148" y="18579"/>
                    <a:pt x="18878" y="19142"/>
                  </a:cubicBezTo>
                  <a:cubicBezTo>
                    <a:pt x="21448" y="19740"/>
                    <a:pt x="23445" y="20911"/>
                    <a:pt x="24871" y="22653"/>
                  </a:cubicBezTo>
                  <a:cubicBezTo>
                    <a:pt x="26315" y="24396"/>
                    <a:pt x="27036" y="26526"/>
                    <a:pt x="27036" y="29043"/>
                  </a:cubicBezTo>
                  <a:cubicBezTo>
                    <a:pt x="27036" y="32862"/>
                    <a:pt x="25865" y="35793"/>
                    <a:pt x="23524" y="37835"/>
                  </a:cubicBezTo>
                  <a:cubicBezTo>
                    <a:pt x="21201" y="39877"/>
                    <a:pt x="17866" y="40898"/>
                    <a:pt x="13518" y="40898"/>
                  </a:cubicBezTo>
                  <a:cubicBezTo>
                    <a:pt x="9170" y="40898"/>
                    <a:pt x="5826" y="39877"/>
                    <a:pt x="3485" y="37835"/>
                  </a:cubicBezTo>
                  <a:cubicBezTo>
                    <a:pt x="1161" y="35793"/>
                    <a:pt x="0" y="32862"/>
                    <a:pt x="0" y="29043"/>
                  </a:cubicBezTo>
                  <a:cubicBezTo>
                    <a:pt x="0" y="26526"/>
                    <a:pt x="722" y="24396"/>
                    <a:pt x="2165" y="22653"/>
                  </a:cubicBezTo>
                  <a:cubicBezTo>
                    <a:pt x="3608" y="20911"/>
                    <a:pt x="5615" y="19740"/>
                    <a:pt x="8185" y="19142"/>
                  </a:cubicBezTo>
                  <a:moveTo>
                    <a:pt x="6231" y="10719"/>
                  </a:moveTo>
                  <a:cubicBezTo>
                    <a:pt x="6231" y="12761"/>
                    <a:pt x="6864" y="14354"/>
                    <a:pt x="8132" y="15498"/>
                  </a:cubicBezTo>
                  <a:cubicBezTo>
                    <a:pt x="9417" y="16642"/>
                    <a:pt x="11212" y="17214"/>
                    <a:pt x="13518" y="17214"/>
                  </a:cubicBezTo>
                  <a:cubicBezTo>
                    <a:pt x="15806" y="17214"/>
                    <a:pt x="17593" y="16642"/>
                    <a:pt x="18878" y="15498"/>
                  </a:cubicBezTo>
                  <a:cubicBezTo>
                    <a:pt x="20180" y="14354"/>
                    <a:pt x="20831" y="12761"/>
                    <a:pt x="20831" y="10719"/>
                  </a:cubicBezTo>
                  <a:cubicBezTo>
                    <a:pt x="20831" y="8678"/>
                    <a:pt x="20180" y="7085"/>
                    <a:pt x="18878" y="5941"/>
                  </a:cubicBezTo>
                  <a:cubicBezTo>
                    <a:pt x="17593" y="4796"/>
                    <a:pt x="15806" y="4224"/>
                    <a:pt x="13518" y="4224"/>
                  </a:cubicBezTo>
                  <a:cubicBezTo>
                    <a:pt x="11212" y="4224"/>
                    <a:pt x="9417" y="4796"/>
                    <a:pt x="8132" y="5941"/>
                  </a:cubicBezTo>
                  <a:cubicBezTo>
                    <a:pt x="6864" y="7085"/>
                    <a:pt x="6231" y="8678"/>
                    <a:pt x="6231" y="1071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49DF188A-B549-DFBD-6251-7CBF7B3B44EC}"/>
                </a:ext>
              </a:extLst>
            </p:cNvPr>
            <p:cNvSpPr/>
            <p:nvPr/>
          </p:nvSpPr>
          <p:spPr>
            <a:xfrm>
              <a:off x="7391321" y="2197111"/>
              <a:ext cx="42531" cy="34378"/>
            </a:xfrm>
            <a:custGeom>
              <a:avLst/>
              <a:gdLst>
                <a:gd name="connsiteX0" fmla="*/ 42531 w 42531"/>
                <a:gd name="connsiteY0" fmla="*/ 34379 h 34378"/>
                <a:gd name="connsiteX1" fmla="*/ 40608 w 42531"/>
                <a:gd name="connsiteY1" fmla="*/ 34379 h 34378"/>
                <a:gd name="connsiteX2" fmla="*/ 40608 w 42531"/>
                <a:gd name="connsiteY2" fmla="*/ 33463 h 34378"/>
                <a:gd name="connsiteX3" fmla="*/ 40150 w 42531"/>
                <a:gd name="connsiteY3" fmla="*/ 29097 h 34378"/>
                <a:gd name="connsiteX4" fmla="*/ 37890 w 42531"/>
                <a:gd name="connsiteY4" fmla="*/ 27937 h 34378"/>
                <a:gd name="connsiteX5" fmla="*/ 4519 w 42531"/>
                <a:gd name="connsiteY5" fmla="*/ 27937 h 34378"/>
                <a:gd name="connsiteX6" fmla="*/ 2412 w 42531"/>
                <a:gd name="connsiteY6" fmla="*/ 29036 h 34378"/>
                <a:gd name="connsiteX7" fmla="*/ 1893 w 42531"/>
                <a:gd name="connsiteY7" fmla="*/ 33463 h 34378"/>
                <a:gd name="connsiteX8" fmla="*/ 1893 w 42531"/>
                <a:gd name="connsiteY8" fmla="*/ 34379 h 34378"/>
                <a:gd name="connsiteX9" fmla="*/ 0 w 42531"/>
                <a:gd name="connsiteY9" fmla="*/ 34379 h 34378"/>
                <a:gd name="connsiteX10" fmla="*/ 122 w 42531"/>
                <a:gd name="connsiteY10" fmla="*/ 25586 h 34378"/>
                <a:gd name="connsiteX11" fmla="*/ 61 w 42531"/>
                <a:gd name="connsiteY11" fmla="*/ 21158 h 34378"/>
                <a:gd name="connsiteX12" fmla="*/ 0 w 42531"/>
                <a:gd name="connsiteY12" fmla="*/ 18747 h 34378"/>
                <a:gd name="connsiteX13" fmla="*/ 0 w 42531"/>
                <a:gd name="connsiteY13" fmla="*/ 1740 h 34378"/>
                <a:gd name="connsiteX14" fmla="*/ 14075 w 42531"/>
                <a:gd name="connsiteY14" fmla="*/ 0 h 34378"/>
                <a:gd name="connsiteX15" fmla="*/ 14075 w 42531"/>
                <a:gd name="connsiteY15" fmla="*/ 1618 h 34378"/>
                <a:gd name="connsiteX16" fmla="*/ 8274 w 42531"/>
                <a:gd name="connsiteY16" fmla="*/ 2656 h 34378"/>
                <a:gd name="connsiteX17" fmla="*/ 4641 w 42531"/>
                <a:gd name="connsiteY17" fmla="*/ 4457 h 34378"/>
                <a:gd name="connsiteX18" fmla="*/ 2473 w 42531"/>
                <a:gd name="connsiteY18" fmla="*/ 7877 h 34378"/>
                <a:gd name="connsiteX19" fmla="*/ 1893 w 42531"/>
                <a:gd name="connsiteY19" fmla="*/ 13617 h 34378"/>
                <a:gd name="connsiteX20" fmla="*/ 1893 w 42531"/>
                <a:gd name="connsiteY20" fmla="*/ 18961 h 34378"/>
                <a:gd name="connsiteX21" fmla="*/ 2290 w 42531"/>
                <a:gd name="connsiteY21" fmla="*/ 21678 h 34378"/>
                <a:gd name="connsiteX22" fmla="*/ 4336 w 42531"/>
                <a:gd name="connsiteY22" fmla="*/ 22380 h 34378"/>
                <a:gd name="connsiteX23" fmla="*/ 37707 w 42531"/>
                <a:gd name="connsiteY23" fmla="*/ 22380 h 34378"/>
                <a:gd name="connsiteX24" fmla="*/ 40119 w 42531"/>
                <a:gd name="connsiteY24" fmla="*/ 21098 h 34378"/>
                <a:gd name="connsiteX25" fmla="*/ 40608 w 42531"/>
                <a:gd name="connsiteY25" fmla="*/ 15510 h 34378"/>
                <a:gd name="connsiteX26" fmla="*/ 40608 w 42531"/>
                <a:gd name="connsiteY26" fmla="*/ 14381 h 34378"/>
                <a:gd name="connsiteX27" fmla="*/ 42531 w 42531"/>
                <a:gd name="connsiteY27" fmla="*/ 14381 h 34378"/>
                <a:gd name="connsiteX28" fmla="*/ 42348 w 42531"/>
                <a:gd name="connsiteY28" fmla="*/ 25066 h 34378"/>
                <a:gd name="connsiteX29" fmla="*/ 42348 w 42531"/>
                <a:gd name="connsiteY29" fmla="*/ 25463 h 34378"/>
                <a:gd name="connsiteX30" fmla="*/ 42531 w 42531"/>
                <a:gd name="connsiteY30" fmla="*/ 34379 h 3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2531" h="34378">
                  <a:moveTo>
                    <a:pt x="42531" y="34379"/>
                  </a:moveTo>
                  <a:lnTo>
                    <a:pt x="40608" y="34379"/>
                  </a:lnTo>
                  <a:lnTo>
                    <a:pt x="40608" y="33463"/>
                  </a:lnTo>
                  <a:cubicBezTo>
                    <a:pt x="40608" y="31245"/>
                    <a:pt x="40455" y="29789"/>
                    <a:pt x="40150" y="29097"/>
                  </a:cubicBezTo>
                  <a:cubicBezTo>
                    <a:pt x="39824" y="28385"/>
                    <a:pt x="39071" y="27997"/>
                    <a:pt x="37890" y="27937"/>
                  </a:cubicBezTo>
                  <a:lnTo>
                    <a:pt x="4519" y="27937"/>
                  </a:lnTo>
                  <a:cubicBezTo>
                    <a:pt x="3440" y="27978"/>
                    <a:pt x="2738" y="28344"/>
                    <a:pt x="2412" y="29036"/>
                  </a:cubicBezTo>
                  <a:cubicBezTo>
                    <a:pt x="2066" y="29728"/>
                    <a:pt x="1893" y="31203"/>
                    <a:pt x="1893" y="33463"/>
                  </a:cubicBezTo>
                  <a:lnTo>
                    <a:pt x="1893" y="34379"/>
                  </a:lnTo>
                  <a:lnTo>
                    <a:pt x="0" y="34379"/>
                  </a:lnTo>
                  <a:cubicBezTo>
                    <a:pt x="81" y="32425"/>
                    <a:pt x="122" y="29494"/>
                    <a:pt x="122" y="25586"/>
                  </a:cubicBezTo>
                  <a:cubicBezTo>
                    <a:pt x="122" y="23998"/>
                    <a:pt x="102" y="22523"/>
                    <a:pt x="61" y="21158"/>
                  </a:cubicBezTo>
                  <a:cubicBezTo>
                    <a:pt x="20" y="19775"/>
                    <a:pt x="0" y="18970"/>
                    <a:pt x="0" y="18747"/>
                  </a:cubicBezTo>
                  <a:lnTo>
                    <a:pt x="0" y="1740"/>
                  </a:lnTo>
                  <a:lnTo>
                    <a:pt x="14075" y="0"/>
                  </a:lnTo>
                  <a:lnTo>
                    <a:pt x="14075" y="1618"/>
                  </a:lnTo>
                  <a:cubicBezTo>
                    <a:pt x="11531" y="1944"/>
                    <a:pt x="9597" y="2290"/>
                    <a:pt x="8274" y="2656"/>
                  </a:cubicBezTo>
                  <a:cubicBezTo>
                    <a:pt x="6931" y="3002"/>
                    <a:pt x="5720" y="3603"/>
                    <a:pt x="4641" y="4457"/>
                  </a:cubicBezTo>
                  <a:cubicBezTo>
                    <a:pt x="3562" y="5313"/>
                    <a:pt x="2840" y="6453"/>
                    <a:pt x="2473" y="7877"/>
                  </a:cubicBezTo>
                  <a:cubicBezTo>
                    <a:pt x="2086" y="9302"/>
                    <a:pt x="1893" y="11216"/>
                    <a:pt x="1893" y="13617"/>
                  </a:cubicBezTo>
                  <a:lnTo>
                    <a:pt x="1893" y="18961"/>
                  </a:lnTo>
                  <a:cubicBezTo>
                    <a:pt x="1893" y="20304"/>
                    <a:pt x="2025" y="21209"/>
                    <a:pt x="2290" y="21678"/>
                  </a:cubicBezTo>
                  <a:cubicBezTo>
                    <a:pt x="2555" y="22146"/>
                    <a:pt x="3236" y="22380"/>
                    <a:pt x="4336" y="22380"/>
                  </a:cubicBezTo>
                  <a:lnTo>
                    <a:pt x="37707" y="22380"/>
                  </a:lnTo>
                  <a:cubicBezTo>
                    <a:pt x="38990" y="22380"/>
                    <a:pt x="39793" y="21952"/>
                    <a:pt x="40119" y="21098"/>
                  </a:cubicBezTo>
                  <a:cubicBezTo>
                    <a:pt x="40445" y="20243"/>
                    <a:pt x="40608" y="18380"/>
                    <a:pt x="40608" y="15510"/>
                  </a:cubicBezTo>
                  <a:lnTo>
                    <a:pt x="40608" y="14381"/>
                  </a:lnTo>
                  <a:lnTo>
                    <a:pt x="42531" y="14381"/>
                  </a:lnTo>
                  <a:cubicBezTo>
                    <a:pt x="42409" y="17922"/>
                    <a:pt x="42348" y="21484"/>
                    <a:pt x="42348" y="25066"/>
                  </a:cubicBezTo>
                  <a:lnTo>
                    <a:pt x="42348" y="25463"/>
                  </a:lnTo>
                  <a:cubicBezTo>
                    <a:pt x="42348" y="28069"/>
                    <a:pt x="42409" y="31041"/>
                    <a:pt x="42531" y="3437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7D09ABCC-C891-600C-4B5C-D2F892285ABF}"/>
                </a:ext>
              </a:extLst>
            </p:cNvPr>
            <p:cNvSpPr/>
            <p:nvPr/>
          </p:nvSpPr>
          <p:spPr>
            <a:xfrm>
              <a:off x="7386954" y="2173777"/>
              <a:ext cx="62530" cy="14502"/>
            </a:xfrm>
            <a:custGeom>
              <a:avLst/>
              <a:gdLst>
                <a:gd name="connsiteX0" fmla="*/ 31265 w 62530"/>
                <a:gd name="connsiteY0" fmla="*/ 14503 h 14502"/>
                <a:gd name="connsiteX1" fmla="*/ 12182 w 62530"/>
                <a:gd name="connsiteY1" fmla="*/ 10564 h 14502"/>
                <a:gd name="connsiteX2" fmla="*/ 5618 w 62530"/>
                <a:gd name="connsiteY2" fmla="*/ 6534 h 14502"/>
                <a:gd name="connsiteX3" fmla="*/ 1313 w 62530"/>
                <a:gd name="connsiteY3" fmla="*/ 2626 h 14502"/>
                <a:gd name="connsiteX4" fmla="*/ 0 w 62530"/>
                <a:gd name="connsiteY4" fmla="*/ 641 h 14502"/>
                <a:gd name="connsiteX5" fmla="*/ 611 w 62530"/>
                <a:gd name="connsiteY5" fmla="*/ 0 h 14502"/>
                <a:gd name="connsiteX6" fmla="*/ 1679 w 62530"/>
                <a:gd name="connsiteY6" fmla="*/ 824 h 14502"/>
                <a:gd name="connsiteX7" fmla="*/ 31265 w 62530"/>
                <a:gd name="connsiteY7" fmla="*/ 10870 h 14502"/>
                <a:gd name="connsiteX8" fmla="*/ 60515 w 62530"/>
                <a:gd name="connsiteY8" fmla="*/ 1069 h 14502"/>
                <a:gd name="connsiteX9" fmla="*/ 61919 w 62530"/>
                <a:gd name="connsiteY9" fmla="*/ 0 h 14502"/>
                <a:gd name="connsiteX10" fmla="*/ 62530 w 62530"/>
                <a:gd name="connsiteY10" fmla="*/ 641 h 14502"/>
                <a:gd name="connsiteX11" fmla="*/ 61278 w 62530"/>
                <a:gd name="connsiteY11" fmla="*/ 2565 h 14502"/>
                <a:gd name="connsiteX12" fmla="*/ 57156 w 62530"/>
                <a:gd name="connsiteY12" fmla="*/ 6381 h 14502"/>
                <a:gd name="connsiteX13" fmla="*/ 50775 w 62530"/>
                <a:gd name="connsiteY13" fmla="*/ 10381 h 14502"/>
                <a:gd name="connsiteX14" fmla="*/ 31265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31265" y="14503"/>
                  </a:moveTo>
                  <a:cubicBezTo>
                    <a:pt x="24222" y="14503"/>
                    <a:pt x="17861" y="13190"/>
                    <a:pt x="12182" y="10564"/>
                  </a:cubicBezTo>
                  <a:cubicBezTo>
                    <a:pt x="9801" y="9445"/>
                    <a:pt x="7613" y="8101"/>
                    <a:pt x="5618" y="6534"/>
                  </a:cubicBezTo>
                  <a:cubicBezTo>
                    <a:pt x="3623" y="4966"/>
                    <a:pt x="2188" y="3664"/>
                    <a:pt x="1313" y="2626"/>
                  </a:cubicBezTo>
                  <a:cubicBezTo>
                    <a:pt x="438" y="1588"/>
                    <a:pt x="0" y="926"/>
                    <a:pt x="0" y="641"/>
                  </a:cubicBezTo>
                  <a:cubicBezTo>
                    <a:pt x="0" y="234"/>
                    <a:pt x="204" y="20"/>
                    <a:pt x="611" y="0"/>
                  </a:cubicBezTo>
                  <a:cubicBezTo>
                    <a:pt x="814" y="0"/>
                    <a:pt x="1170" y="275"/>
                    <a:pt x="1679" y="824"/>
                  </a:cubicBezTo>
                  <a:cubicBezTo>
                    <a:pt x="8519" y="7542"/>
                    <a:pt x="18380" y="10890"/>
                    <a:pt x="31265" y="10870"/>
                  </a:cubicBezTo>
                  <a:cubicBezTo>
                    <a:pt x="44190" y="10870"/>
                    <a:pt x="53940" y="7603"/>
                    <a:pt x="60515" y="1069"/>
                  </a:cubicBezTo>
                  <a:cubicBezTo>
                    <a:pt x="61227" y="357"/>
                    <a:pt x="61695" y="0"/>
                    <a:pt x="61919" y="0"/>
                  </a:cubicBezTo>
                  <a:cubicBezTo>
                    <a:pt x="62327" y="0"/>
                    <a:pt x="62530" y="214"/>
                    <a:pt x="62530" y="641"/>
                  </a:cubicBezTo>
                  <a:cubicBezTo>
                    <a:pt x="62530" y="926"/>
                    <a:pt x="62113" y="1568"/>
                    <a:pt x="61278" y="2565"/>
                  </a:cubicBezTo>
                  <a:cubicBezTo>
                    <a:pt x="60443" y="3562"/>
                    <a:pt x="59069" y="4834"/>
                    <a:pt x="57156" y="6381"/>
                  </a:cubicBezTo>
                  <a:cubicBezTo>
                    <a:pt x="55243" y="7928"/>
                    <a:pt x="53116" y="9262"/>
                    <a:pt x="50775" y="10381"/>
                  </a:cubicBezTo>
                  <a:cubicBezTo>
                    <a:pt x="45096" y="13129"/>
                    <a:pt x="38593" y="14503"/>
                    <a:pt x="31265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B636B57A-AD1A-7CEB-AF7A-5E9781ECCDA5}"/>
                </a:ext>
              </a:extLst>
            </p:cNvPr>
            <p:cNvSpPr/>
            <p:nvPr/>
          </p:nvSpPr>
          <p:spPr>
            <a:xfrm>
              <a:off x="7406220" y="2141272"/>
              <a:ext cx="28333" cy="26501"/>
            </a:xfrm>
            <a:custGeom>
              <a:avLst/>
              <a:gdLst>
                <a:gd name="connsiteX0" fmla="*/ 611 w 28333"/>
                <a:gd name="connsiteY0" fmla="*/ 0 h 26501"/>
                <a:gd name="connsiteX1" fmla="*/ 1740 w 28333"/>
                <a:gd name="connsiteY1" fmla="*/ 519 h 26501"/>
                <a:gd name="connsiteX2" fmla="*/ 4855 w 28333"/>
                <a:gd name="connsiteY2" fmla="*/ 2809 h 26501"/>
                <a:gd name="connsiteX3" fmla="*/ 9679 w 28333"/>
                <a:gd name="connsiteY3" fmla="*/ 7297 h 26501"/>
                <a:gd name="connsiteX4" fmla="*/ 12091 w 28333"/>
                <a:gd name="connsiteY4" fmla="*/ 9831 h 26501"/>
                <a:gd name="connsiteX5" fmla="*/ 14411 w 28333"/>
                <a:gd name="connsiteY5" fmla="*/ 12396 h 26501"/>
                <a:gd name="connsiteX6" fmla="*/ 15327 w 28333"/>
                <a:gd name="connsiteY6" fmla="*/ 13434 h 26501"/>
                <a:gd name="connsiteX7" fmla="*/ 22441 w 28333"/>
                <a:gd name="connsiteY7" fmla="*/ 20884 h 26501"/>
                <a:gd name="connsiteX8" fmla="*/ 22319 w 28333"/>
                <a:gd name="connsiteY8" fmla="*/ 20212 h 26501"/>
                <a:gd name="connsiteX9" fmla="*/ 22258 w 28333"/>
                <a:gd name="connsiteY9" fmla="*/ 19479 h 26501"/>
                <a:gd name="connsiteX10" fmla="*/ 22258 w 28333"/>
                <a:gd name="connsiteY10" fmla="*/ 19174 h 26501"/>
                <a:gd name="connsiteX11" fmla="*/ 23327 w 28333"/>
                <a:gd name="connsiteY11" fmla="*/ 14808 h 26501"/>
                <a:gd name="connsiteX12" fmla="*/ 24120 w 28333"/>
                <a:gd name="connsiteY12" fmla="*/ 11113 h 26501"/>
                <a:gd name="connsiteX13" fmla="*/ 23693 w 28333"/>
                <a:gd name="connsiteY13" fmla="*/ 8549 h 26501"/>
                <a:gd name="connsiteX14" fmla="*/ 22014 w 28333"/>
                <a:gd name="connsiteY14" fmla="*/ 5740 h 26501"/>
                <a:gd name="connsiteX15" fmla="*/ 18869 w 28333"/>
                <a:gd name="connsiteY15" fmla="*/ 3603 h 26501"/>
                <a:gd name="connsiteX16" fmla="*/ 18472 w 28333"/>
                <a:gd name="connsiteY16" fmla="*/ 3420 h 26501"/>
                <a:gd name="connsiteX17" fmla="*/ 18228 w 28333"/>
                <a:gd name="connsiteY17" fmla="*/ 3175 h 26501"/>
                <a:gd name="connsiteX18" fmla="*/ 18075 w 28333"/>
                <a:gd name="connsiteY18" fmla="*/ 2748 h 26501"/>
                <a:gd name="connsiteX19" fmla="*/ 18258 w 28333"/>
                <a:gd name="connsiteY19" fmla="*/ 2198 h 26501"/>
                <a:gd name="connsiteX20" fmla="*/ 18686 w 28333"/>
                <a:gd name="connsiteY20" fmla="*/ 1985 h 26501"/>
                <a:gd name="connsiteX21" fmla="*/ 20334 w 28333"/>
                <a:gd name="connsiteY21" fmla="*/ 2412 h 26501"/>
                <a:gd name="connsiteX22" fmla="*/ 22808 w 28333"/>
                <a:gd name="connsiteY22" fmla="*/ 3694 h 26501"/>
                <a:gd name="connsiteX23" fmla="*/ 25433 w 28333"/>
                <a:gd name="connsiteY23" fmla="*/ 5679 h 26501"/>
                <a:gd name="connsiteX24" fmla="*/ 27509 w 28333"/>
                <a:gd name="connsiteY24" fmla="*/ 8427 h 26501"/>
                <a:gd name="connsiteX25" fmla="*/ 28334 w 28333"/>
                <a:gd name="connsiteY25" fmla="*/ 11816 h 26501"/>
                <a:gd name="connsiteX26" fmla="*/ 27723 w 28333"/>
                <a:gd name="connsiteY26" fmla="*/ 13984 h 26501"/>
                <a:gd name="connsiteX27" fmla="*/ 26013 w 28333"/>
                <a:gd name="connsiteY27" fmla="*/ 15816 h 26501"/>
                <a:gd name="connsiteX28" fmla="*/ 24120 w 28333"/>
                <a:gd name="connsiteY28" fmla="*/ 17739 h 26501"/>
                <a:gd name="connsiteX29" fmla="*/ 23632 w 28333"/>
                <a:gd name="connsiteY29" fmla="*/ 19449 h 26501"/>
                <a:gd name="connsiteX30" fmla="*/ 27509 w 28333"/>
                <a:gd name="connsiteY30" fmla="*/ 24761 h 26501"/>
                <a:gd name="connsiteX31" fmla="*/ 28181 w 28333"/>
                <a:gd name="connsiteY31" fmla="*/ 25220 h 26501"/>
                <a:gd name="connsiteX32" fmla="*/ 28334 w 28333"/>
                <a:gd name="connsiteY32" fmla="*/ 25738 h 26501"/>
                <a:gd name="connsiteX33" fmla="*/ 27693 w 28333"/>
                <a:gd name="connsiteY33" fmla="*/ 26502 h 26501"/>
                <a:gd name="connsiteX34" fmla="*/ 26380 w 28333"/>
                <a:gd name="connsiteY34" fmla="*/ 25830 h 26501"/>
                <a:gd name="connsiteX35" fmla="*/ 23357 w 28333"/>
                <a:gd name="connsiteY35" fmla="*/ 23571 h 26501"/>
                <a:gd name="connsiteX36" fmla="*/ 19510 w 28333"/>
                <a:gd name="connsiteY36" fmla="*/ 20060 h 26501"/>
                <a:gd name="connsiteX37" fmla="*/ 14259 w 28333"/>
                <a:gd name="connsiteY37" fmla="*/ 14442 h 26501"/>
                <a:gd name="connsiteX38" fmla="*/ 6045 w 28333"/>
                <a:gd name="connsiteY38" fmla="*/ 5740 h 26501"/>
                <a:gd name="connsiteX39" fmla="*/ 6015 w 28333"/>
                <a:gd name="connsiteY39" fmla="*/ 7236 h 26501"/>
                <a:gd name="connsiteX40" fmla="*/ 5801 w 28333"/>
                <a:gd name="connsiteY40" fmla="*/ 8519 h 26501"/>
                <a:gd name="connsiteX41" fmla="*/ 5129 w 28333"/>
                <a:gd name="connsiteY41" fmla="*/ 10564 h 26501"/>
                <a:gd name="connsiteX42" fmla="*/ 4183 w 28333"/>
                <a:gd name="connsiteY42" fmla="*/ 14503 h 26501"/>
                <a:gd name="connsiteX43" fmla="*/ 4213 w 28333"/>
                <a:gd name="connsiteY43" fmla="*/ 15144 h 26501"/>
                <a:gd name="connsiteX44" fmla="*/ 4397 w 28333"/>
                <a:gd name="connsiteY44" fmla="*/ 16243 h 26501"/>
                <a:gd name="connsiteX45" fmla="*/ 4855 w 28333"/>
                <a:gd name="connsiteY45" fmla="*/ 17587 h 26501"/>
                <a:gd name="connsiteX46" fmla="*/ 5740 w 28333"/>
                <a:gd name="connsiteY46" fmla="*/ 18838 h 26501"/>
                <a:gd name="connsiteX47" fmla="*/ 7114 w 28333"/>
                <a:gd name="connsiteY47" fmla="*/ 19815 h 26501"/>
                <a:gd name="connsiteX48" fmla="*/ 7480 w 28333"/>
                <a:gd name="connsiteY48" fmla="*/ 19968 h 26501"/>
                <a:gd name="connsiteX49" fmla="*/ 7725 w 28333"/>
                <a:gd name="connsiteY49" fmla="*/ 20212 h 26501"/>
                <a:gd name="connsiteX50" fmla="*/ 7816 w 28333"/>
                <a:gd name="connsiteY50" fmla="*/ 20609 h 26501"/>
                <a:gd name="connsiteX51" fmla="*/ 7603 w 28333"/>
                <a:gd name="connsiteY51" fmla="*/ 21189 h 26501"/>
                <a:gd name="connsiteX52" fmla="*/ 7114 w 28333"/>
                <a:gd name="connsiteY52" fmla="*/ 21372 h 26501"/>
                <a:gd name="connsiteX53" fmla="*/ 5435 w 28333"/>
                <a:gd name="connsiteY53" fmla="*/ 20823 h 26501"/>
                <a:gd name="connsiteX54" fmla="*/ 3084 w 28333"/>
                <a:gd name="connsiteY54" fmla="*/ 19358 h 26501"/>
                <a:gd name="connsiteX55" fmla="*/ 916 w 28333"/>
                <a:gd name="connsiteY55" fmla="*/ 16945 h 26501"/>
                <a:gd name="connsiteX56" fmla="*/ 0 w 28333"/>
                <a:gd name="connsiteY56" fmla="*/ 13801 h 26501"/>
                <a:gd name="connsiteX57" fmla="*/ 427 w 28333"/>
                <a:gd name="connsiteY57" fmla="*/ 11999 h 26501"/>
                <a:gd name="connsiteX58" fmla="*/ 1313 w 28333"/>
                <a:gd name="connsiteY58" fmla="*/ 10716 h 26501"/>
                <a:gd name="connsiteX59" fmla="*/ 2687 w 28333"/>
                <a:gd name="connsiteY59" fmla="*/ 9496 h 26501"/>
                <a:gd name="connsiteX60" fmla="*/ 3725 w 28333"/>
                <a:gd name="connsiteY60" fmla="*/ 8549 h 26501"/>
                <a:gd name="connsiteX61" fmla="*/ 4366 w 28333"/>
                <a:gd name="connsiteY61" fmla="*/ 7633 h 26501"/>
                <a:gd name="connsiteX62" fmla="*/ 4671 w 28333"/>
                <a:gd name="connsiteY62" fmla="*/ 6290 h 26501"/>
                <a:gd name="connsiteX63" fmla="*/ 3786 w 28333"/>
                <a:gd name="connsiteY63" fmla="*/ 4061 h 26501"/>
                <a:gd name="connsiteX64" fmla="*/ 672 w 28333"/>
                <a:gd name="connsiteY64" fmla="*/ 1618 h 26501"/>
                <a:gd name="connsiteX65" fmla="*/ 0 w 28333"/>
                <a:gd name="connsiteY65" fmla="*/ 672 h 26501"/>
                <a:gd name="connsiteX66" fmla="*/ 611 w 28333"/>
                <a:gd name="connsiteY66" fmla="*/ 0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8333" h="26501">
                  <a:moveTo>
                    <a:pt x="611" y="0"/>
                  </a:moveTo>
                  <a:cubicBezTo>
                    <a:pt x="753" y="0"/>
                    <a:pt x="1130" y="173"/>
                    <a:pt x="1740" y="519"/>
                  </a:cubicBezTo>
                  <a:cubicBezTo>
                    <a:pt x="2331" y="845"/>
                    <a:pt x="3369" y="1608"/>
                    <a:pt x="4855" y="2809"/>
                  </a:cubicBezTo>
                  <a:cubicBezTo>
                    <a:pt x="6341" y="4010"/>
                    <a:pt x="7949" y="5506"/>
                    <a:pt x="9679" y="7297"/>
                  </a:cubicBezTo>
                  <a:cubicBezTo>
                    <a:pt x="10350" y="7969"/>
                    <a:pt x="11154" y="8814"/>
                    <a:pt x="12091" y="9831"/>
                  </a:cubicBezTo>
                  <a:cubicBezTo>
                    <a:pt x="13027" y="10849"/>
                    <a:pt x="13801" y="11704"/>
                    <a:pt x="14411" y="12396"/>
                  </a:cubicBezTo>
                  <a:lnTo>
                    <a:pt x="15327" y="13434"/>
                  </a:lnTo>
                  <a:cubicBezTo>
                    <a:pt x="17566" y="16080"/>
                    <a:pt x="19937" y="18564"/>
                    <a:pt x="22441" y="20884"/>
                  </a:cubicBezTo>
                  <a:cubicBezTo>
                    <a:pt x="22380" y="20721"/>
                    <a:pt x="22339" y="20497"/>
                    <a:pt x="22319" y="20212"/>
                  </a:cubicBezTo>
                  <a:cubicBezTo>
                    <a:pt x="22278" y="19927"/>
                    <a:pt x="22258" y="19683"/>
                    <a:pt x="22258" y="19479"/>
                  </a:cubicBezTo>
                  <a:lnTo>
                    <a:pt x="22258" y="19174"/>
                  </a:lnTo>
                  <a:cubicBezTo>
                    <a:pt x="22258" y="18116"/>
                    <a:pt x="22614" y="16661"/>
                    <a:pt x="23327" y="14808"/>
                  </a:cubicBezTo>
                  <a:cubicBezTo>
                    <a:pt x="23856" y="13179"/>
                    <a:pt x="24120" y="11948"/>
                    <a:pt x="24120" y="11113"/>
                  </a:cubicBezTo>
                  <a:cubicBezTo>
                    <a:pt x="24120" y="10299"/>
                    <a:pt x="23978" y="9445"/>
                    <a:pt x="23693" y="8549"/>
                  </a:cubicBezTo>
                  <a:cubicBezTo>
                    <a:pt x="23408" y="7653"/>
                    <a:pt x="22848" y="6717"/>
                    <a:pt x="22014" y="5740"/>
                  </a:cubicBezTo>
                  <a:cubicBezTo>
                    <a:pt x="21179" y="4763"/>
                    <a:pt x="20131" y="4051"/>
                    <a:pt x="18869" y="3603"/>
                  </a:cubicBezTo>
                  <a:cubicBezTo>
                    <a:pt x="18665" y="3522"/>
                    <a:pt x="18533" y="3460"/>
                    <a:pt x="18472" y="3420"/>
                  </a:cubicBezTo>
                  <a:cubicBezTo>
                    <a:pt x="18391" y="3379"/>
                    <a:pt x="18309" y="3297"/>
                    <a:pt x="18228" y="3175"/>
                  </a:cubicBezTo>
                  <a:cubicBezTo>
                    <a:pt x="18126" y="3054"/>
                    <a:pt x="18075" y="2911"/>
                    <a:pt x="18075" y="2748"/>
                  </a:cubicBezTo>
                  <a:cubicBezTo>
                    <a:pt x="18075" y="2524"/>
                    <a:pt x="18136" y="2341"/>
                    <a:pt x="18258" y="2198"/>
                  </a:cubicBezTo>
                  <a:cubicBezTo>
                    <a:pt x="18380" y="2056"/>
                    <a:pt x="18523" y="1985"/>
                    <a:pt x="18686" y="1985"/>
                  </a:cubicBezTo>
                  <a:cubicBezTo>
                    <a:pt x="19052" y="1985"/>
                    <a:pt x="19602" y="2127"/>
                    <a:pt x="20334" y="2412"/>
                  </a:cubicBezTo>
                  <a:cubicBezTo>
                    <a:pt x="21067" y="2677"/>
                    <a:pt x="21892" y="3104"/>
                    <a:pt x="22808" y="3694"/>
                  </a:cubicBezTo>
                  <a:cubicBezTo>
                    <a:pt x="23723" y="4265"/>
                    <a:pt x="24599" y="4926"/>
                    <a:pt x="25433" y="5679"/>
                  </a:cubicBezTo>
                  <a:cubicBezTo>
                    <a:pt x="26247" y="6411"/>
                    <a:pt x="26939" y="7327"/>
                    <a:pt x="27509" y="8427"/>
                  </a:cubicBezTo>
                  <a:cubicBezTo>
                    <a:pt x="28059" y="9526"/>
                    <a:pt x="28334" y="10656"/>
                    <a:pt x="28334" y="11816"/>
                  </a:cubicBezTo>
                  <a:cubicBezTo>
                    <a:pt x="28334" y="12651"/>
                    <a:pt x="28130" y="13373"/>
                    <a:pt x="27723" y="13984"/>
                  </a:cubicBezTo>
                  <a:cubicBezTo>
                    <a:pt x="27336" y="14594"/>
                    <a:pt x="26767" y="15205"/>
                    <a:pt x="26013" y="15816"/>
                  </a:cubicBezTo>
                  <a:cubicBezTo>
                    <a:pt x="25057" y="16650"/>
                    <a:pt x="24426" y="17291"/>
                    <a:pt x="24120" y="17739"/>
                  </a:cubicBezTo>
                  <a:cubicBezTo>
                    <a:pt x="23795" y="18187"/>
                    <a:pt x="23632" y="18757"/>
                    <a:pt x="23632" y="19449"/>
                  </a:cubicBezTo>
                  <a:cubicBezTo>
                    <a:pt x="23632" y="21301"/>
                    <a:pt x="24924" y="23072"/>
                    <a:pt x="27509" y="24761"/>
                  </a:cubicBezTo>
                  <a:cubicBezTo>
                    <a:pt x="27876" y="24945"/>
                    <a:pt x="28100" y="25098"/>
                    <a:pt x="28181" y="25220"/>
                  </a:cubicBezTo>
                  <a:cubicBezTo>
                    <a:pt x="28283" y="25321"/>
                    <a:pt x="28334" y="25494"/>
                    <a:pt x="28334" y="25738"/>
                  </a:cubicBezTo>
                  <a:cubicBezTo>
                    <a:pt x="28313" y="26247"/>
                    <a:pt x="28100" y="26502"/>
                    <a:pt x="27693" y="26502"/>
                  </a:cubicBezTo>
                  <a:cubicBezTo>
                    <a:pt x="27530" y="26502"/>
                    <a:pt x="27092" y="26278"/>
                    <a:pt x="26380" y="25830"/>
                  </a:cubicBezTo>
                  <a:cubicBezTo>
                    <a:pt x="25647" y="25362"/>
                    <a:pt x="24639" y="24609"/>
                    <a:pt x="23357" y="23571"/>
                  </a:cubicBezTo>
                  <a:cubicBezTo>
                    <a:pt x="22075" y="22512"/>
                    <a:pt x="20792" y="21342"/>
                    <a:pt x="19510" y="20060"/>
                  </a:cubicBezTo>
                  <a:lnTo>
                    <a:pt x="14259" y="14442"/>
                  </a:lnTo>
                  <a:cubicBezTo>
                    <a:pt x="10758" y="10289"/>
                    <a:pt x="8020" y="7388"/>
                    <a:pt x="6045" y="5740"/>
                  </a:cubicBezTo>
                  <a:cubicBezTo>
                    <a:pt x="6045" y="6432"/>
                    <a:pt x="6035" y="6930"/>
                    <a:pt x="6015" y="7236"/>
                  </a:cubicBezTo>
                  <a:cubicBezTo>
                    <a:pt x="5994" y="7521"/>
                    <a:pt x="5923" y="7948"/>
                    <a:pt x="5801" y="8519"/>
                  </a:cubicBezTo>
                  <a:cubicBezTo>
                    <a:pt x="5659" y="9088"/>
                    <a:pt x="5435" y="9770"/>
                    <a:pt x="5129" y="10564"/>
                  </a:cubicBezTo>
                  <a:cubicBezTo>
                    <a:pt x="4498" y="12416"/>
                    <a:pt x="4183" y="13729"/>
                    <a:pt x="4183" y="14503"/>
                  </a:cubicBezTo>
                  <a:cubicBezTo>
                    <a:pt x="4183" y="14707"/>
                    <a:pt x="4193" y="14920"/>
                    <a:pt x="4213" y="15144"/>
                  </a:cubicBezTo>
                  <a:cubicBezTo>
                    <a:pt x="4234" y="15367"/>
                    <a:pt x="4295" y="15734"/>
                    <a:pt x="4397" y="16243"/>
                  </a:cubicBezTo>
                  <a:cubicBezTo>
                    <a:pt x="4498" y="16732"/>
                    <a:pt x="4651" y="17179"/>
                    <a:pt x="4855" y="17587"/>
                  </a:cubicBezTo>
                  <a:cubicBezTo>
                    <a:pt x="5038" y="17993"/>
                    <a:pt x="5333" y="18411"/>
                    <a:pt x="5740" y="18838"/>
                  </a:cubicBezTo>
                  <a:cubicBezTo>
                    <a:pt x="6127" y="19266"/>
                    <a:pt x="6585" y="19592"/>
                    <a:pt x="7114" y="19815"/>
                  </a:cubicBezTo>
                  <a:cubicBezTo>
                    <a:pt x="7277" y="19876"/>
                    <a:pt x="7399" y="19927"/>
                    <a:pt x="7480" y="19968"/>
                  </a:cubicBezTo>
                  <a:cubicBezTo>
                    <a:pt x="7562" y="20009"/>
                    <a:pt x="7643" y="20090"/>
                    <a:pt x="7725" y="20212"/>
                  </a:cubicBezTo>
                  <a:cubicBezTo>
                    <a:pt x="7786" y="20314"/>
                    <a:pt x="7816" y="20446"/>
                    <a:pt x="7816" y="20609"/>
                  </a:cubicBezTo>
                  <a:cubicBezTo>
                    <a:pt x="7816" y="20853"/>
                    <a:pt x="7745" y="21046"/>
                    <a:pt x="7603" y="21189"/>
                  </a:cubicBezTo>
                  <a:cubicBezTo>
                    <a:pt x="7460" y="21311"/>
                    <a:pt x="7297" y="21372"/>
                    <a:pt x="7114" y="21372"/>
                  </a:cubicBezTo>
                  <a:cubicBezTo>
                    <a:pt x="6748" y="21372"/>
                    <a:pt x="6188" y="21189"/>
                    <a:pt x="5435" y="20823"/>
                  </a:cubicBezTo>
                  <a:cubicBezTo>
                    <a:pt x="4682" y="20456"/>
                    <a:pt x="3898" y="19968"/>
                    <a:pt x="3084" y="19358"/>
                  </a:cubicBezTo>
                  <a:cubicBezTo>
                    <a:pt x="2249" y="18747"/>
                    <a:pt x="1527" y="17943"/>
                    <a:pt x="916" y="16945"/>
                  </a:cubicBezTo>
                  <a:cubicBezTo>
                    <a:pt x="305" y="15948"/>
                    <a:pt x="0" y="14899"/>
                    <a:pt x="0" y="13801"/>
                  </a:cubicBezTo>
                  <a:cubicBezTo>
                    <a:pt x="0" y="13149"/>
                    <a:pt x="142" y="12549"/>
                    <a:pt x="427" y="11999"/>
                  </a:cubicBezTo>
                  <a:cubicBezTo>
                    <a:pt x="712" y="11429"/>
                    <a:pt x="1008" y="11001"/>
                    <a:pt x="1313" y="10716"/>
                  </a:cubicBezTo>
                  <a:cubicBezTo>
                    <a:pt x="1598" y="10411"/>
                    <a:pt x="2056" y="10005"/>
                    <a:pt x="2687" y="9496"/>
                  </a:cubicBezTo>
                  <a:cubicBezTo>
                    <a:pt x="3175" y="9068"/>
                    <a:pt x="3521" y="8753"/>
                    <a:pt x="3725" y="8549"/>
                  </a:cubicBezTo>
                  <a:cubicBezTo>
                    <a:pt x="3928" y="8345"/>
                    <a:pt x="4142" y="8040"/>
                    <a:pt x="4366" y="7633"/>
                  </a:cubicBezTo>
                  <a:cubicBezTo>
                    <a:pt x="4570" y="7205"/>
                    <a:pt x="4671" y="6758"/>
                    <a:pt x="4671" y="6290"/>
                  </a:cubicBezTo>
                  <a:cubicBezTo>
                    <a:pt x="4671" y="5516"/>
                    <a:pt x="4376" y="4773"/>
                    <a:pt x="3786" y="4061"/>
                  </a:cubicBezTo>
                  <a:cubicBezTo>
                    <a:pt x="3175" y="3348"/>
                    <a:pt x="2137" y="2534"/>
                    <a:pt x="672" y="1618"/>
                  </a:cubicBezTo>
                  <a:cubicBezTo>
                    <a:pt x="224" y="1374"/>
                    <a:pt x="0" y="1058"/>
                    <a:pt x="0" y="672"/>
                  </a:cubicBezTo>
                  <a:cubicBezTo>
                    <a:pt x="0" y="224"/>
                    <a:pt x="204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8F87D90F-E431-69A9-D707-E5F6DBE5D503}"/>
                </a:ext>
              </a:extLst>
            </p:cNvPr>
            <p:cNvSpPr/>
            <p:nvPr/>
          </p:nvSpPr>
          <p:spPr>
            <a:xfrm>
              <a:off x="7386954" y="2120730"/>
              <a:ext cx="62530" cy="14502"/>
            </a:xfrm>
            <a:custGeom>
              <a:avLst/>
              <a:gdLst>
                <a:gd name="connsiteX0" fmla="*/ 61919 w 62530"/>
                <a:gd name="connsiteY0" fmla="*/ 14503 h 14502"/>
                <a:gd name="connsiteX1" fmla="*/ 60850 w 62530"/>
                <a:gd name="connsiteY1" fmla="*/ 13709 h 14502"/>
                <a:gd name="connsiteX2" fmla="*/ 31265 w 62530"/>
                <a:gd name="connsiteY2" fmla="*/ 3633 h 14502"/>
                <a:gd name="connsiteX3" fmla="*/ 2076 w 62530"/>
                <a:gd name="connsiteY3" fmla="*/ 13312 h 14502"/>
                <a:gd name="connsiteX4" fmla="*/ 611 w 62530"/>
                <a:gd name="connsiteY4" fmla="*/ 14503 h 14502"/>
                <a:gd name="connsiteX5" fmla="*/ 0 w 62530"/>
                <a:gd name="connsiteY5" fmla="*/ 13892 h 14502"/>
                <a:gd name="connsiteX6" fmla="*/ 1252 w 62530"/>
                <a:gd name="connsiteY6" fmla="*/ 11968 h 14502"/>
                <a:gd name="connsiteX7" fmla="*/ 5374 w 62530"/>
                <a:gd name="connsiteY7" fmla="*/ 8152 h 14502"/>
                <a:gd name="connsiteX8" fmla="*/ 11755 w 62530"/>
                <a:gd name="connsiteY8" fmla="*/ 4122 h 14502"/>
                <a:gd name="connsiteX9" fmla="*/ 31265 w 62530"/>
                <a:gd name="connsiteY9" fmla="*/ 0 h 14502"/>
                <a:gd name="connsiteX10" fmla="*/ 50347 w 62530"/>
                <a:gd name="connsiteY10" fmla="*/ 3939 h 14502"/>
                <a:gd name="connsiteX11" fmla="*/ 56912 w 62530"/>
                <a:gd name="connsiteY11" fmla="*/ 7969 h 14502"/>
                <a:gd name="connsiteX12" fmla="*/ 61217 w 62530"/>
                <a:gd name="connsiteY12" fmla="*/ 11877 h 14502"/>
                <a:gd name="connsiteX13" fmla="*/ 62530 w 62530"/>
                <a:gd name="connsiteY13" fmla="*/ 13892 h 14502"/>
                <a:gd name="connsiteX14" fmla="*/ 61919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61919" y="14503"/>
                  </a:moveTo>
                  <a:cubicBezTo>
                    <a:pt x="61715" y="14503"/>
                    <a:pt x="61359" y="14238"/>
                    <a:pt x="60850" y="13709"/>
                  </a:cubicBezTo>
                  <a:cubicBezTo>
                    <a:pt x="54011" y="6992"/>
                    <a:pt x="44149" y="3633"/>
                    <a:pt x="31265" y="3633"/>
                  </a:cubicBezTo>
                  <a:cubicBezTo>
                    <a:pt x="18340" y="3633"/>
                    <a:pt x="8610" y="6859"/>
                    <a:pt x="2076" y="13312"/>
                  </a:cubicBezTo>
                  <a:cubicBezTo>
                    <a:pt x="1323" y="14106"/>
                    <a:pt x="835" y="14503"/>
                    <a:pt x="611" y="14503"/>
                  </a:cubicBezTo>
                  <a:cubicBezTo>
                    <a:pt x="204" y="14503"/>
                    <a:pt x="0" y="14299"/>
                    <a:pt x="0" y="13892"/>
                  </a:cubicBezTo>
                  <a:cubicBezTo>
                    <a:pt x="0" y="13607"/>
                    <a:pt x="417" y="12966"/>
                    <a:pt x="1252" y="11968"/>
                  </a:cubicBezTo>
                  <a:cubicBezTo>
                    <a:pt x="2086" y="10951"/>
                    <a:pt x="3460" y="9679"/>
                    <a:pt x="5374" y="8152"/>
                  </a:cubicBezTo>
                  <a:cubicBezTo>
                    <a:pt x="7287" y="6605"/>
                    <a:pt x="9414" y="5262"/>
                    <a:pt x="11755" y="4122"/>
                  </a:cubicBezTo>
                  <a:cubicBezTo>
                    <a:pt x="17434" y="1374"/>
                    <a:pt x="23937" y="0"/>
                    <a:pt x="31265" y="0"/>
                  </a:cubicBezTo>
                  <a:cubicBezTo>
                    <a:pt x="38308" y="0"/>
                    <a:pt x="44668" y="1313"/>
                    <a:pt x="50347" y="3939"/>
                  </a:cubicBezTo>
                  <a:cubicBezTo>
                    <a:pt x="52729" y="5058"/>
                    <a:pt x="54917" y="6401"/>
                    <a:pt x="56912" y="7969"/>
                  </a:cubicBezTo>
                  <a:cubicBezTo>
                    <a:pt x="58907" y="9536"/>
                    <a:pt x="60341" y="10838"/>
                    <a:pt x="61217" y="11877"/>
                  </a:cubicBezTo>
                  <a:cubicBezTo>
                    <a:pt x="62092" y="12915"/>
                    <a:pt x="62530" y="13586"/>
                    <a:pt x="62530" y="13892"/>
                  </a:cubicBezTo>
                  <a:cubicBezTo>
                    <a:pt x="62530" y="14299"/>
                    <a:pt x="62327" y="14503"/>
                    <a:pt x="61919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0" name="Freeform 1059">
            <a:extLst>
              <a:ext uri="{FF2B5EF4-FFF2-40B4-BE49-F238E27FC236}">
                <a16:creationId xmlns:a16="http://schemas.microsoft.com/office/drawing/2014/main" id="{0C295758-1BC1-3FCF-8442-BB75C7BB2943}"/>
              </a:ext>
            </a:extLst>
          </p:cNvPr>
          <p:cNvSpPr/>
          <p:nvPr/>
        </p:nvSpPr>
        <p:spPr>
          <a:xfrm>
            <a:off x="7571877" y="3020979"/>
            <a:ext cx="1341186" cy="639857"/>
          </a:xfrm>
          <a:custGeom>
            <a:avLst/>
            <a:gdLst>
              <a:gd name="connsiteX0" fmla="*/ 0 w 1341186"/>
              <a:gd name="connsiteY0" fmla="*/ 62501 h 639857"/>
              <a:gd name="connsiteX1" fmla="*/ 1393 w 1341186"/>
              <a:gd name="connsiteY1" fmla="*/ 81357 h 639857"/>
              <a:gd name="connsiteX2" fmla="*/ 2786 w 1341186"/>
              <a:gd name="connsiteY2" fmla="*/ 99218 h 639857"/>
              <a:gd name="connsiteX3" fmla="*/ 4179 w 1341186"/>
              <a:gd name="connsiteY3" fmla="*/ 116163 h 639857"/>
              <a:gd name="connsiteX4" fmla="*/ 5571 w 1341186"/>
              <a:gd name="connsiteY4" fmla="*/ 132258 h 639857"/>
              <a:gd name="connsiteX5" fmla="*/ 6964 w 1341186"/>
              <a:gd name="connsiteY5" fmla="*/ 147565 h 639857"/>
              <a:gd name="connsiteX6" fmla="*/ 8356 w 1341186"/>
              <a:gd name="connsiteY6" fmla="*/ 162140 h 639857"/>
              <a:gd name="connsiteX7" fmla="*/ 9749 w 1341186"/>
              <a:gd name="connsiteY7" fmla="*/ 176031 h 639857"/>
              <a:gd name="connsiteX8" fmla="*/ 11142 w 1341186"/>
              <a:gd name="connsiteY8" fmla="*/ 189288 h 639857"/>
              <a:gd name="connsiteX9" fmla="*/ 12535 w 1341186"/>
              <a:gd name="connsiteY9" fmla="*/ 201950 h 639857"/>
              <a:gd name="connsiteX10" fmla="*/ 13928 w 1341186"/>
              <a:gd name="connsiteY10" fmla="*/ 214056 h 639857"/>
              <a:gd name="connsiteX11" fmla="*/ 15320 w 1341186"/>
              <a:gd name="connsiteY11" fmla="*/ 225642 h 639857"/>
              <a:gd name="connsiteX12" fmla="*/ 16713 w 1341186"/>
              <a:gd name="connsiteY12" fmla="*/ 236739 h 639857"/>
              <a:gd name="connsiteX13" fmla="*/ 18106 w 1341186"/>
              <a:gd name="connsiteY13" fmla="*/ 247378 h 639857"/>
              <a:gd name="connsiteX14" fmla="*/ 19498 w 1341186"/>
              <a:gd name="connsiteY14" fmla="*/ 257585 h 639857"/>
              <a:gd name="connsiteX15" fmla="*/ 20891 w 1341186"/>
              <a:gd name="connsiteY15" fmla="*/ 267386 h 639857"/>
              <a:gd name="connsiteX16" fmla="*/ 22284 w 1341186"/>
              <a:gd name="connsiteY16" fmla="*/ 276804 h 639857"/>
              <a:gd name="connsiteX17" fmla="*/ 23676 w 1341186"/>
              <a:gd name="connsiteY17" fmla="*/ 285860 h 639857"/>
              <a:gd name="connsiteX18" fmla="*/ 25069 w 1341186"/>
              <a:gd name="connsiteY18" fmla="*/ 294576 h 639857"/>
              <a:gd name="connsiteX19" fmla="*/ 26462 w 1341186"/>
              <a:gd name="connsiteY19" fmla="*/ 302967 h 639857"/>
              <a:gd name="connsiteX20" fmla="*/ 27855 w 1341186"/>
              <a:gd name="connsiteY20" fmla="*/ 311053 h 639857"/>
              <a:gd name="connsiteX21" fmla="*/ 29248 w 1341186"/>
              <a:gd name="connsiteY21" fmla="*/ 318850 h 639857"/>
              <a:gd name="connsiteX22" fmla="*/ 30640 w 1341186"/>
              <a:gd name="connsiteY22" fmla="*/ 326371 h 639857"/>
              <a:gd name="connsiteX23" fmla="*/ 32033 w 1341186"/>
              <a:gd name="connsiteY23" fmla="*/ 333631 h 639857"/>
              <a:gd name="connsiteX24" fmla="*/ 33425 w 1341186"/>
              <a:gd name="connsiteY24" fmla="*/ 340644 h 639857"/>
              <a:gd name="connsiteX25" fmla="*/ 34818 w 1341186"/>
              <a:gd name="connsiteY25" fmla="*/ 347420 h 639857"/>
              <a:gd name="connsiteX26" fmla="*/ 36211 w 1341186"/>
              <a:gd name="connsiteY26" fmla="*/ 353972 h 639857"/>
              <a:gd name="connsiteX27" fmla="*/ 37604 w 1341186"/>
              <a:gd name="connsiteY27" fmla="*/ 360310 h 639857"/>
              <a:gd name="connsiteX28" fmla="*/ 38996 w 1341186"/>
              <a:gd name="connsiteY28" fmla="*/ 366443 h 639857"/>
              <a:gd name="connsiteX29" fmla="*/ 40389 w 1341186"/>
              <a:gd name="connsiteY29" fmla="*/ 372383 h 639857"/>
              <a:gd name="connsiteX30" fmla="*/ 41782 w 1341186"/>
              <a:gd name="connsiteY30" fmla="*/ 378137 h 639857"/>
              <a:gd name="connsiteX31" fmla="*/ 43175 w 1341186"/>
              <a:gd name="connsiteY31" fmla="*/ 383713 h 639857"/>
              <a:gd name="connsiteX32" fmla="*/ 44567 w 1341186"/>
              <a:gd name="connsiteY32" fmla="*/ 389120 h 639857"/>
              <a:gd name="connsiteX33" fmla="*/ 45960 w 1341186"/>
              <a:gd name="connsiteY33" fmla="*/ 394364 h 639857"/>
              <a:gd name="connsiteX34" fmla="*/ 47352 w 1341186"/>
              <a:gd name="connsiteY34" fmla="*/ 399454 h 639857"/>
              <a:gd name="connsiteX35" fmla="*/ 48745 w 1341186"/>
              <a:gd name="connsiteY35" fmla="*/ 404394 h 639857"/>
              <a:gd name="connsiteX36" fmla="*/ 50138 w 1341186"/>
              <a:gd name="connsiteY36" fmla="*/ 409192 h 639857"/>
              <a:gd name="connsiteX37" fmla="*/ 51531 w 1341186"/>
              <a:gd name="connsiteY37" fmla="*/ 413852 h 639857"/>
              <a:gd name="connsiteX38" fmla="*/ 52924 w 1341186"/>
              <a:gd name="connsiteY38" fmla="*/ 418382 h 639857"/>
              <a:gd name="connsiteX39" fmla="*/ 54316 w 1341186"/>
              <a:gd name="connsiteY39" fmla="*/ 422786 h 639857"/>
              <a:gd name="connsiteX40" fmla="*/ 55709 w 1341186"/>
              <a:gd name="connsiteY40" fmla="*/ 427070 h 639857"/>
              <a:gd name="connsiteX41" fmla="*/ 57102 w 1341186"/>
              <a:gd name="connsiteY41" fmla="*/ 431236 h 639857"/>
              <a:gd name="connsiteX42" fmla="*/ 58494 w 1341186"/>
              <a:gd name="connsiteY42" fmla="*/ 435291 h 639857"/>
              <a:gd name="connsiteX43" fmla="*/ 59887 w 1341186"/>
              <a:gd name="connsiteY43" fmla="*/ 439239 h 639857"/>
              <a:gd name="connsiteX44" fmla="*/ 61280 w 1341186"/>
              <a:gd name="connsiteY44" fmla="*/ 443082 h 639857"/>
              <a:gd name="connsiteX45" fmla="*/ 62672 w 1341186"/>
              <a:gd name="connsiteY45" fmla="*/ 446827 h 639857"/>
              <a:gd name="connsiteX46" fmla="*/ 64065 w 1341186"/>
              <a:gd name="connsiteY46" fmla="*/ 450475 h 639857"/>
              <a:gd name="connsiteX47" fmla="*/ 65458 w 1341186"/>
              <a:gd name="connsiteY47" fmla="*/ 454031 h 639857"/>
              <a:gd name="connsiteX48" fmla="*/ 66851 w 1341186"/>
              <a:gd name="connsiteY48" fmla="*/ 457498 h 639857"/>
              <a:gd name="connsiteX49" fmla="*/ 68244 w 1341186"/>
              <a:gd name="connsiteY49" fmla="*/ 460878 h 639857"/>
              <a:gd name="connsiteX50" fmla="*/ 69636 w 1341186"/>
              <a:gd name="connsiteY50" fmla="*/ 464176 h 639857"/>
              <a:gd name="connsiteX51" fmla="*/ 71029 w 1341186"/>
              <a:gd name="connsiteY51" fmla="*/ 467393 h 639857"/>
              <a:gd name="connsiteX52" fmla="*/ 72421 w 1341186"/>
              <a:gd name="connsiteY52" fmla="*/ 470532 h 639857"/>
              <a:gd name="connsiteX53" fmla="*/ 73814 w 1341186"/>
              <a:gd name="connsiteY53" fmla="*/ 473598 h 639857"/>
              <a:gd name="connsiteX54" fmla="*/ 75207 w 1341186"/>
              <a:gd name="connsiteY54" fmla="*/ 476590 h 639857"/>
              <a:gd name="connsiteX55" fmla="*/ 76600 w 1341186"/>
              <a:gd name="connsiteY55" fmla="*/ 479512 h 639857"/>
              <a:gd name="connsiteX56" fmla="*/ 77992 w 1341186"/>
              <a:gd name="connsiteY56" fmla="*/ 482368 h 639857"/>
              <a:gd name="connsiteX57" fmla="*/ 79385 w 1341186"/>
              <a:gd name="connsiteY57" fmla="*/ 485157 h 639857"/>
              <a:gd name="connsiteX58" fmla="*/ 80778 w 1341186"/>
              <a:gd name="connsiteY58" fmla="*/ 487884 h 639857"/>
              <a:gd name="connsiteX59" fmla="*/ 82171 w 1341186"/>
              <a:gd name="connsiteY59" fmla="*/ 490549 h 639857"/>
              <a:gd name="connsiteX60" fmla="*/ 83563 w 1341186"/>
              <a:gd name="connsiteY60" fmla="*/ 493157 h 639857"/>
              <a:gd name="connsiteX61" fmla="*/ 84956 w 1341186"/>
              <a:gd name="connsiteY61" fmla="*/ 495699 h 639857"/>
              <a:gd name="connsiteX62" fmla="*/ 86348 w 1341186"/>
              <a:gd name="connsiteY62" fmla="*/ 498195 h 639857"/>
              <a:gd name="connsiteX63" fmla="*/ 87741 w 1341186"/>
              <a:gd name="connsiteY63" fmla="*/ 500633 h 639857"/>
              <a:gd name="connsiteX64" fmla="*/ 89134 w 1341186"/>
              <a:gd name="connsiteY64" fmla="*/ 503019 h 639857"/>
              <a:gd name="connsiteX65" fmla="*/ 90527 w 1341186"/>
              <a:gd name="connsiteY65" fmla="*/ 505352 h 639857"/>
              <a:gd name="connsiteX66" fmla="*/ 91920 w 1341186"/>
              <a:gd name="connsiteY66" fmla="*/ 507640 h 639857"/>
              <a:gd name="connsiteX67" fmla="*/ 93312 w 1341186"/>
              <a:gd name="connsiteY67" fmla="*/ 509875 h 639857"/>
              <a:gd name="connsiteX68" fmla="*/ 94705 w 1341186"/>
              <a:gd name="connsiteY68" fmla="*/ 512065 h 639857"/>
              <a:gd name="connsiteX69" fmla="*/ 96098 w 1341186"/>
              <a:gd name="connsiteY69" fmla="*/ 514209 h 639857"/>
              <a:gd name="connsiteX70" fmla="*/ 97490 w 1341186"/>
              <a:gd name="connsiteY70" fmla="*/ 516315 h 639857"/>
              <a:gd name="connsiteX71" fmla="*/ 98883 w 1341186"/>
              <a:gd name="connsiteY71" fmla="*/ 518374 h 639857"/>
              <a:gd name="connsiteX72" fmla="*/ 100276 w 1341186"/>
              <a:gd name="connsiteY72" fmla="*/ 520388 h 639857"/>
              <a:gd name="connsiteX73" fmla="*/ 101668 w 1341186"/>
              <a:gd name="connsiteY73" fmla="*/ 522370 h 639857"/>
              <a:gd name="connsiteX74" fmla="*/ 103061 w 1341186"/>
              <a:gd name="connsiteY74" fmla="*/ 524305 h 639857"/>
              <a:gd name="connsiteX75" fmla="*/ 104454 w 1341186"/>
              <a:gd name="connsiteY75" fmla="*/ 526202 h 639857"/>
              <a:gd name="connsiteX76" fmla="*/ 105847 w 1341186"/>
              <a:gd name="connsiteY76" fmla="*/ 528066 h 639857"/>
              <a:gd name="connsiteX77" fmla="*/ 107240 w 1341186"/>
              <a:gd name="connsiteY77" fmla="*/ 529891 h 639857"/>
              <a:gd name="connsiteX78" fmla="*/ 108632 w 1341186"/>
              <a:gd name="connsiteY78" fmla="*/ 531683 h 639857"/>
              <a:gd name="connsiteX79" fmla="*/ 110025 w 1341186"/>
              <a:gd name="connsiteY79" fmla="*/ 533443 h 639857"/>
              <a:gd name="connsiteX80" fmla="*/ 111417 w 1341186"/>
              <a:gd name="connsiteY80" fmla="*/ 535164 h 639857"/>
              <a:gd name="connsiteX81" fmla="*/ 112810 w 1341186"/>
              <a:gd name="connsiteY81" fmla="*/ 536858 h 639857"/>
              <a:gd name="connsiteX82" fmla="*/ 114203 w 1341186"/>
              <a:gd name="connsiteY82" fmla="*/ 538514 h 639857"/>
              <a:gd name="connsiteX83" fmla="*/ 115596 w 1341186"/>
              <a:gd name="connsiteY83" fmla="*/ 540143 h 639857"/>
              <a:gd name="connsiteX84" fmla="*/ 116988 w 1341186"/>
              <a:gd name="connsiteY84" fmla="*/ 541740 h 639857"/>
              <a:gd name="connsiteX85" fmla="*/ 118381 w 1341186"/>
              <a:gd name="connsiteY85" fmla="*/ 543311 h 639857"/>
              <a:gd name="connsiteX86" fmla="*/ 119774 w 1341186"/>
              <a:gd name="connsiteY86" fmla="*/ 544849 h 639857"/>
              <a:gd name="connsiteX87" fmla="*/ 121167 w 1341186"/>
              <a:gd name="connsiteY87" fmla="*/ 546368 h 639857"/>
              <a:gd name="connsiteX88" fmla="*/ 122559 w 1341186"/>
              <a:gd name="connsiteY88" fmla="*/ 547847 h 639857"/>
              <a:gd name="connsiteX89" fmla="*/ 123952 w 1341186"/>
              <a:gd name="connsiteY89" fmla="*/ 549307 h 639857"/>
              <a:gd name="connsiteX90" fmla="*/ 125345 w 1341186"/>
              <a:gd name="connsiteY90" fmla="*/ 550741 h 639857"/>
              <a:gd name="connsiteX91" fmla="*/ 126737 w 1341186"/>
              <a:gd name="connsiteY91" fmla="*/ 552149 h 639857"/>
              <a:gd name="connsiteX92" fmla="*/ 128130 w 1341186"/>
              <a:gd name="connsiteY92" fmla="*/ 553531 h 639857"/>
              <a:gd name="connsiteX93" fmla="*/ 129523 w 1341186"/>
              <a:gd name="connsiteY93" fmla="*/ 554893 h 639857"/>
              <a:gd name="connsiteX94" fmla="*/ 130916 w 1341186"/>
              <a:gd name="connsiteY94" fmla="*/ 556229 h 639857"/>
              <a:gd name="connsiteX95" fmla="*/ 132308 w 1341186"/>
              <a:gd name="connsiteY95" fmla="*/ 557539 h 639857"/>
              <a:gd name="connsiteX96" fmla="*/ 133701 w 1341186"/>
              <a:gd name="connsiteY96" fmla="*/ 558830 h 639857"/>
              <a:gd name="connsiteX97" fmla="*/ 135094 w 1341186"/>
              <a:gd name="connsiteY97" fmla="*/ 560094 h 639857"/>
              <a:gd name="connsiteX98" fmla="*/ 136487 w 1341186"/>
              <a:gd name="connsiteY98" fmla="*/ 561339 h 639857"/>
              <a:gd name="connsiteX99" fmla="*/ 137879 w 1341186"/>
              <a:gd name="connsiteY99" fmla="*/ 562564 h 639857"/>
              <a:gd name="connsiteX100" fmla="*/ 139272 w 1341186"/>
              <a:gd name="connsiteY100" fmla="*/ 563770 h 639857"/>
              <a:gd name="connsiteX101" fmla="*/ 140664 w 1341186"/>
              <a:gd name="connsiteY101" fmla="*/ 564956 h 639857"/>
              <a:gd name="connsiteX102" fmla="*/ 142057 w 1341186"/>
              <a:gd name="connsiteY102" fmla="*/ 566123 h 639857"/>
              <a:gd name="connsiteX103" fmla="*/ 143450 w 1341186"/>
              <a:gd name="connsiteY103" fmla="*/ 567270 h 639857"/>
              <a:gd name="connsiteX104" fmla="*/ 144843 w 1341186"/>
              <a:gd name="connsiteY104" fmla="*/ 568391 h 639857"/>
              <a:gd name="connsiteX105" fmla="*/ 146236 w 1341186"/>
              <a:gd name="connsiteY105" fmla="*/ 569506 h 639857"/>
              <a:gd name="connsiteX106" fmla="*/ 147629 w 1341186"/>
              <a:gd name="connsiteY106" fmla="*/ 570594 h 639857"/>
              <a:gd name="connsiteX107" fmla="*/ 149021 w 1341186"/>
              <a:gd name="connsiteY107" fmla="*/ 571663 h 639857"/>
              <a:gd name="connsiteX108" fmla="*/ 150414 w 1341186"/>
              <a:gd name="connsiteY108" fmla="*/ 572719 h 639857"/>
              <a:gd name="connsiteX109" fmla="*/ 151806 w 1341186"/>
              <a:gd name="connsiteY109" fmla="*/ 573762 h 639857"/>
              <a:gd name="connsiteX110" fmla="*/ 153199 w 1341186"/>
              <a:gd name="connsiteY110" fmla="*/ 574785 h 639857"/>
              <a:gd name="connsiteX111" fmla="*/ 154592 w 1341186"/>
              <a:gd name="connsiteY111" fmla="*/ 575789 h 639857"/>
              <a:gd name="connsiteX112" fmla="*/ 155984 w 1341186"/>
              <a:gd name="connsiteY112" fmla="*/ 576779 h 639857"/>
              <a:gd name="connsiteX113" fmla="*/ 157377 w 1341186"/>
              <a:gd name="connsiteY113" fmla="*/ 577751 h 639857"/>
              <a:gd name="connsiteX114" fmla="*/ 158770 w 1341186"/>
              <a:gd name="connsiteY114" fmla="*/ 578715 h 639857"/>
              <a:gd name="connsiteX115" fmla="*/ 160163 w 1341186"/>
              <a:gd name="connsiteY115" fmla="*/ 579660 h 639857"/>
              <a:gd name="connsiteX116" fmla="*/ 161556 w 1341186"/>
              <a:gd name="connsiteY116" fmla="*/ 580586 h 639857"/>
              <a:gd name="connsiteX117" fmla="*/ 162948 w 1341186"/>
              <a:gd name="connsiteY117" fmla="*/ 581505 h 639857"/>
              <a:gd name="connsiteX118" fmla="*/ 164341 w 1341186"/>
              <a:gd name="connsiteY118" fmla="*/ 582404 h 639857"/>
              <a:gd name="connsiteX119" fmla="*/ 165733 w 1341186"/>
              <a:gd name="connsiteY119" fmla="*/ 583291 h 639857"/>
              <a:gd name="connsiteX120" fmla="*/ 167126 w 1341186"/>
              <a:gd name="connsiteY120" fmla="*/ 584164 h 639857"/>
              <a:gd name="connsiteX121" fmla="*/ 168519 w 1341186"/>
              <a:gd name="connsiteY121" fmla="*/ 585024 h 639857"/>
              <a:gd name="connsiteX122" fmla="*/ 169912 w 1341186"/>
              <a:gd name="connsiteY122" fmla="*/ 585872 h 639857"/>
              <a:gd name="connsiteX123" fmla="*/ 171305 w 1341186"/>
              <a:gd name="connsiteY123" fmla="*/ 586712 h 639857"/>
              <a:gd name="connsiteX124" fmla="*/ 172697 w 1341186"/>
              <a:gd name="connsiteY124" fmla="*/ 587534 h 639857"/>
              <a:gd name="connsiteX125" fmla="*/ 174090 w 1341186"/>
              <a:gd name="connsiteY125" fmla="*/ 588342 h 639857"/>
              <a:gd name="connsiteX126" fmla="*/ 175483 w 1341186"/>
              <a:gd name="connsiteY126" fmla="*/ 589143 h 639857"/>
              <a:gd name="connsiteX127" fmla="*/ 176875 w 1341186"/>
              <a:gd name="connsiteY127" fmla="*/ 589926 h 639857"/>
              <a:gd name="connsiteX128" fmla="*/ 178268 w 1341186"/>
              <a:gd name="connsiteY128" fmla="*/ 590701 h 639857"/>
              <a:gd name="connsiteX129" fmla="*/ 179660 w 1341186"/>
              <a:gd name="connsiteY129" fmla="*/ 591464 h 639857"/>
              <a:gd name="connsiteX130" fmla="*/ 181053 w 1341186"/>
              <a:gd name="connsiteY130" fmla="*/ 592220 h 639857"/>
              <a:gd name="connsiteX131" fmla="*/ 182446 w 1341186"/>
              <a:gd name="connsiteY131" fmla="*/ 592956 h 639857"/>
              <a:gd name="connsiteX132" fmla="*/ 183839 w 1341186"/>
              <a:gd name="connsiteY132" fmla="*/ 593686 h 639857"/>
              <a:gd name="connsiteX133" fmla="*/ 185232 w 1341186"/>
              <a:gd name="connsiteY133" fmla="*/ 594410 h 639857"/>
              <a:gd name="connsiteX134" fmla="*/ 186625 w 1341186"/>
              <a:gd name="connsiteY134" fmla="*/ 595120 h 639857"/>
              <a:gd name="connsiteX135" fmla="*/ 188017 w 1341186"/>
              <a:gd name="connsiteY135" fmla="*/ 595818 h 639857"/>
              <a:gd name="connsiteX136" fmla="*/ 189410 w 1341186"/>
              <a:gd name="connsiteY136" fmla="*/ 596508 h 639857"/>
              <a:gd name="connsiteX137" fmla="*/ 190802 w 1341186"/>
              <a:gd name="connsiteY137" fmla="*/ 597186 h 639857"/>
              <a:gd name="connsiteX138" fmla="*/ 192195 w 1341186"/>
              <a:gd name="connsiteY138" fmla="*/ 597858 h 639857"/>
              <a:gd name="connsiteX139" fmla="*/ 193588 w 1341186"/>
              <a:gd name="connsiteY139" fmla="*/ 598516 h 639857"/>
              <a:gd name="connsiteX140" fmla="*/ 194980 w 1341186"/>
              <a:gd name="connsiteY140" fmla="*/ 599168 h 639857"/>
              <a:gd name="connsiteX141" fmla="*/ 196373 w 1341186"/>
              <a:gd name="connsiteY141" fmla="*/ 599806 h 639857"/>
              <a:gd name="connsiteX142" fmla="*/ 197766 w 1341186"/>
              <a:gd name="connsiteY142" fmla="*/ 600439 h 639857"/>
              <a:gd name="connsiteX143" fmla="*/ 199159 w 1341186"/>
              <a:gd name="connsiteY143" fmla="*/ 601064 h 639857"/>
              <a:gd name="connsiteX144" fmla="*/ 200552 w 1341186"/>
              <a:gd name="connsiteY144" fmla="*/ 601677 h 639857"/>
              <a:gd name="connsiteX145" fmla="*/ 201944 w 1341186"/>
              <a:gd name="connsiteY145" fmla="*/ 602283 h 639857"/>
              <a:gd name="connsiteX146" fmla="*/ 203337 w 1341186"/>
              <a:gd name="connsiteY146" fmla="*/ 602883 h 639857"/>
              <a:gd name="connsiteX147" fmla="*/ 204729 w 1341186"/>
              <a:gd name="connsiteY147" fmla="*/ 603469 h 639857"/>
              <a:gd name="connsiteX148" fmla="*/ 206122 w 1341186"/>
              <a:gd name="connsiteY148" fmla="*/ 604049 h 639857"/>
              <a:gd name="connsiteX149" fmla="*/ 207515 w 1341186"/>
              <a:gd name="connsiteY149" fmla="*/ 604623 h 639857"/>
              <a:gd name="connsiteX150" fmla="*/ 208908 w 1341186"/>
              <a:gd name="connsiteY150" fmla="*/ 605190 h 639857"/>
              <a:gd name="connsiteX151" fmla="*/ 210301 w 1341186"/>
              <a:gd name="connsiteY151" fmla="*/ 605744 h 639857"/>
              <a:gd name="connsiteX152" fmla="*/ 211693 w 1341186"/>
              <a:gd name="connsiteY152" fmla="*/ 606298 h 639857"/>
              <a:gd name="connsiteX153" fmla="*/ 213086 w 1341186"/>
              <a:gd name="connsiteY153" fmla="*/ 606839 h 639857"/>
              <a:gd name="connsiteX154" fmla="*/ 214479 w 1341186"/>
              <a:gd name="connsiteY154" fmla="*/ 607373 h 639857"/>
              <a:gd name="connsiteX155" fmla="*/ 215871 w 1341186"/>
              <a:gd name="connsiteY155" fmla="*/ 607901 h 639857"/>
              <a:gd name="connsiteX156" fmla="*/ 217264 w 1341186"/>
              <a:gd name="connsiteY156" fmla="*/ 608416 h 639857"/>
              <a:gd name="connsiteX157" fmla="*/ 218656 w 1341186"/>
              <a:gd name="connsiteY157" fmla="*/ 608931 h 639857"/>
              <a:gd name="connsiteX158" fmla="*/ 220049 w 1341186"/>
              <a:gd name="connsiteY158" fmla="*/ 609440 h 639857"/>
              <a:gd name="connsiteX159" fmla="*/ 221442 w 1341186"/>
              <a:gd name="connsiteY159" fmla="*/ 609935 h 639857"/>
              <a:gd name="connsiteX160" fmla="*/ 222835 w 1341186"/>
              <a:gd name="connsiteY160" fmla="*/ 610430 h 639857"/>
              <a:gd name="connsiteX161" fmla="*/ 224228 w 1341186"/>
              <a:gd name="connsiteY161" fmla="*/ 610912 h 639857"/>
              <a:gd name="connsiteX162" fmla="*/ 225621 w 1341186"/>
              <a:gd name="connsiteY162" fmla="*/ 611388 h 639857"/>
              <a:gd name="connsiteX163" fmla="*/ 227013 w 1341186"/>
              <a:gd name="connsiteY163" fmla="*/ 611864 h 639857"/>
              <a:gd name="connsiteX164" fmla="*/ 228406 w 1341186"/>
              <a:gd name="connsiteY164" fmla="*/ 612327 h 639857"/>
              <a:gd name="connsiteX165" fmla="*/ 229798 w 1341186"/>
              <a:gd name="connsiteY165" fmla="*/ 612790 h 639857"/>
              <a:gd name="connsiteX166" fmla="*/ 231191 w 1341186"/>
              <a:gd name="connsiteY166" fmla="*/ 613239 h 639857"/>
              <a:gd name="connsiteX167" fmla="*/ 232584 w 1341186"/>
              <a:gd name="connsiteY167" fmla="*/ 613689 h 639857"/>
              <a:gd name="connsiteX168" fmla="*/ 233976 w 1341186"/>
              <a:gd name="connsiteY168" fmla="*/ 614132 h 639857"/>
              <a:gd name="connsiteX169" fmla="*/ 235369 w 1341186"/>
              <a:gd name="connsiteY169" fmla="*/ 614562 h 639857"/>
              <a:gd name="connsiteX170" fmla="*/ 236762 w 1341186"/>
              <a:gd name="connsiteY170" fmla="*/ 614993 h 639857"/>
              <a:gd name="connsiteX171" fmla="*/ 238155 w 1341186"/>
              <a:gd name="connsiteY171" fmla="*/ 615416 h 639857"/>
              <a:gd name="connsiteX172" fmla="*/ 239548 w 1341186"/>
              <a:gd name="connsiteY172" fmla="*/ 615833 h 639857"/>
              <a:gd name="connsiteX173" fmla="*/ 240940 w 1341186"/>
              <a:gd name="connsiteY173" fmla="*/ 616251 h 639857"/>
              <a:gd name="connsiteX174" fmla="*/ 242333 w 1341186"/>
              <a:gd name="connsiteY174" fmla="*/ 616655 h 639857"/>
              <a:gd name="connsiteX175" fmla="*/ 243726 w 1341186"/>
              <a:gd name="connsiteY175" fmla="*/ 617059 h 639857"/>
              <a:gd name="connsiteX176" fmla="*/ 245118 w 1341186"/>
              <a:gd name="connsiteY176" fmla="*/ 617450 h 639857"/>
              <a:gd name="connsiteX177" fmla="*/ 246511 w 1341186"/>
              <a:gd name="connsiteY177" fmla="*/ 617841 h 639857"/>
              <a:gd name="connsiteX178" fmla="*/ 247904 w 1341186"/>
              <a:gd name="connsiteY178" fmla="*/ 618225 h 639857"/>
              <a:gd name="connsiteX179" fmla="*/ 249297 w 1341186"/>
              <a:gd name="connsiteY179" fmla="*/ 618610 h 639857"/>
              <a:gd name="connsiteX180" fmla="*/ 250689 w 1341186"/>
              <a:gd name="connsiteY180" fmla="*/ 618981 h 639857"/>
              <a:gd name="connsiteX181" fmla="*/ 252082 w 1341186"/>
              <a:gd name="connsiteY181" fmla="*/ 619353 h 639857"/>
              <a:gd name="connsiteX182" fmla="*/ 253475 w 1341186"/>
              <a:gd name="connsiteY182" fmla="*/ 619718 h 639857"/>
              <a:gd name="connsiteX183" fmla="*/ 254867 w 1341186"/>
              <a:gd name="connsiteY183" fmla="*/ 620076 h 639857"/>
              <a:gd name="connsiteX184" fmla="*/ 256260 w 1341186"/>
              <a:gd name="connsiteY184" fmla="*/ 620435 h 639857"/>
              <a:gd name="connsiteX185" fmla="*/ 257653 w 1341186"/>
              <a:gd name="connsiteY185" fmla="*/ 620780 h 639857"/>
              <a:gd name="connsiteX186" fmla="*/ 259045 w 1341186"/>
              <a:gd name="connsiteY186" fmla="*/ 621132 h 639857"/>
              <a:gd name="connsiteX187" fmla="*/ 260438 w 1341186"/>
              <a:gd name="connsiteY187" fmla="*/ 621471 h 639857"/>
              <a:gd name="connsiteX188" fmla="*/ 261831 w 1341186"/>
              <a:gd name="connsiteY188" fmla="*/ 621804 h 639857"/>
              <a:gd name="connsiteX189" fmla="*/ 263224 w 1341186"/>
              <a:gd name="connsiteY189" fmla="*/ 622136 h 639857"/>
              <a:gd name="connsiteX190" fmla="*/ 264617 w 1341186"/>
              <a:gd name="connsiteY190" fmla="*/ 622468 h 639857"/>
              <a:gd name="connsiteX191" fmla="*/ 266009 w 1341186"/>
              <a:gd name="connsiteY191" fmla="*/ 622788 h 639857"/>
              <a:gd name="connsiteX192" fmla="*/ 267402 w 1341186"/>
              <a:gd name="connsiteY192" fmla="*/ 623107 h 639857"/>
              <a:gd name="connsiteX193" fmla="*/ 268795 w 1341186"/>
              <a:gd name="connsiteY193" fmla="*/ 623420 h 639857"/>
              <a:gd name="connsiteX194" fmla="*/ 270187 w 1341186"/>
              <a:gd name="connsiteY194" fmla="*/ 623733 h 639857"/>
              <a:gd name="connsiteX195" fmla="*/ 271580 w 1341186"/>
              <a:gd name="connsiteY195" fmla="*/ 624039 h 639857"/>
              <a:gd name="connsiteX196" fmla="*/ 272973 w 1341186"/>
              <a:gd name="connsiteY196" fmla="*/ 624339 h 639857"/>
              <a:gd name="connsiteX197" fmla="*/ 274365 w 1341186"/>
              <a:gd name="connsiteY197" fmla="*/ 624639 h 639857"/>
              <a:gd name="connsiteX198" fmla="*/ 275758 w 1341186"/>
              <a:gd name="connsiteY198" fmla="*/ 624932 h 639857"/>
              <a:gd name="connsiteX199" fmla="*/ 277151 w 1341186"/>
              <a:gd name="connsiteY199" fmla="*/ 625219 h 639857"/>
              <a:gd name="connsiteX200" fmla="*/ 278544 w 1341186"/>
              <a:gd name="connsiteY200" fmla="*/ 625506 h 639857"/>
              <a:gd name="connsiteX201" fmla="*/ 279937 w 1341186"/>
              <a:gd name="connsiteY201" fmla="*/ 625786 h 639857"/>
              <a:gd name="connsiteX202" fmla="*/ 281329 w 1341186"/>
              <a:gd name="connsiteY202" fmla="*/ 626066 h 639857"/>
              <a:gd name="connsiteX203" fmla="*/ 282722 w 1341186"/>
              <a:gd name="connsiteY203" fmla="*/ 626340 h 639857"/>
              <a:gd name="connsiteX204" fmla="*/ 284114 w 1341186"/>
              <a:gd name="connsiteY204" fmla="*/ 626607 h 639857"/>
              <a:gd name="connsiteX205" fmla="*/ 285507 w 1341186"/>
              <a:gd name="connsiteY205" fmla="*/ 626874 h 639857"/>
              <a:gd name="connsiteX206" fmla="*/ 286900 w 1341186"/>
              <a:gd name="connsiteY206" fmla="*/ 627142 h 639857"/>
              <a:gd name="connsiteX207" fmla="*/ 288293 w 1341186"/>
              <a:gd name="connsiteY207" fmla="*/ 627396 h 639857"/>
              <a:gd name="connsiteX208" fmla="*/ 289685 w 1341186"/>
              <a:gd name="connsiteY208" fmla="*/ 627650 h 639857"/>
              <a:gd name="connsiteX209" fmla="*/ 291078 w 1341186"/>
              <a:gd name="connsiteY209" fmla="*/ 627904 h 639857"/>
              <a:gd name="connsiteX210" fmla="*/ 292471 w 1341186"/>
              <a:gd name="connsiteY210" fmla="*/ 628152 h 639857"/>
              <a:gd name="connsiteX211" fmla="*/ 293864 w 1341186"/>
              <a:gd name="connsiteY211" fmla="*/ 628400 h 639857"/>
              <a:gd name="connsiteX212" fmla="*/ 295256 w 1341186"/>
              <a:gd name="connsiteY212" fmla="*/ 628641 h 639857"/>
              <a:gd name="connsiteX213" fmla="*/ 296649 w 1341186"/>
              <a:gd name="connsiteY213" fmla="*/ 628875 h 639857"/>
              <a:gd name="connsiteX214" fmla="*/ 298041 w 1341186"/>
              <a:gd name="connsiteY214" fmla="*/ 629110 h 639857"/>
              <a:gd name="connsiteX215" fmla="*/ 299434 w 1341186"/>
              <a:gd name="connsiteY215" fmla="*/ 629345 h 639857"/>
              <a:gd name="connsiteX216" fmla="*/ 300827 w 1341186"/>
              <a:gd name="connsiteY216" fmla="*/ 629573 h 639857"/>
              <a:gd name="connsiteX217" fmla="*/ 302220 w 1341186"/>
              <a:gd name="connsiteY217" fmla="*/ 629794 h 639857"/>
              <a:gd name="connsiteX218" fmla="*/ 303613 w 1341186"/>
              <a:gd name="connsiteY218" fmla="*/ 630016 h 639857"/>
              <a:gd name="connsiteX219" fmla="*/ 305005 w 1341186"/>
              <a:gd name="connsiteY219" fmla="*/ 630237 h 639857"/>
              <a:gd name="connsiteX220" fmla="*/ 306398 w 1341186"/>
              <a:gd name="connsiteY220" fmla="*/ 630453 h 639857"/>
              <a:gd name="connsiteX221" fmla="*/ 307791 w 1341186"/>
              <a:gd name="connsiteY221" fmla="*/ 630661 h 639857"/>
              <a:gd name="connsiteX222" fmla="*/ 309183 w 1341186"/>
              <a:gd name="connsiteY222" fmla="*/ 630870 h 639857"/>
              <a:gd name="connsiteX223" fmla="*/ 310576 w 1341186"/>
              <a:gd name="connsiteY223" fmla="*/ 631078 h 639857"/>
              <a:gd name="connsiteX224" fmla="*/ 311969 w 1341186"/>
              <a:gd name="connsiteY224" fmla="*/ 631280 h 639857"/>
              <a:gd name="connsiteX225" fmla="*/ 313361 w 1341186"/>
              <a:gd name="connsiteY225" fmla="*/ 631482 h 639857"/>
              <a:gd name="connsiteX226" fmla="*/ 314754 w 1341186"/>
              <a:gd name="connsiteY226" fmla="*/ 631678 h 639857"/>
              <a:gd name="connsiteX227" fmla="*/ 316147 w 1341186"/>
              <a:gd name="connsiteY227" fmla="*/ 631873 h 639857"/>
              <a:gd name="connsiteX228" fmla="*/ 317540 w 1341186"/>
              <a:gd name="connsiteY228" fmla="*/ 632062 h 639857"/>
              <a:gd name="connsiteX229" fmla="*/ 318933 w 1341186"/>
              <a:gd name="connsiteY229" fmla="*/ 632252 h 639857"/>
              <a:gd name="connsiteX230" fmla="*/ 320325 w 1341186"/>
              <a:gd name="connsiteY230" fmla="*/ 632434 h 639857"/>
              <a:gd name="connsiteX231" fmla="*/ 321718 w 1341186"/>
              <a:gd name="connsiteY231" fmla="*/ 632616 h 639857"/>
              <a:gd name="connsiteX232" fmla="*/ 323110 w 1341186"/>
              <a:gd name="connsiteY232" fmla="*/ 632799 h 639857"/>
              <a:gd name="connsiteX233" fmla="*/ 324503 w 1341186"/>
              <a:gd name="connsiteY233" fmla="*/ 632975 h 639857"/>
              <a:gd name="connsiteX234" fmla="*/ 325896 w 1341186"/>
              <a:gd name="connsiteY234" fmla="*/ 633144 h 639857"/>
              <a:gd name="connsiteX235" fmla="*/ 327289 w 1341186"/>
              <a:gd name="connsiteY235" fmla="*/ 633320 h 639857"/>
              <a:gd name="connsiteX236" fmla="*/ 328681 w 1341186"/>
              <a:gd name="connsiteY236" fmla="*/ 633490 h 639857"/>
              <a:gd name="connsiteX237" fmla="*/ 330074 w 1341186"/>
              <a:gd name="connsiteY237" fmla="*/ 633653 h 639857"/>
              <a:gd name="connsiteX238" fmla="*/ 331467 w 1341186"/>
              <a:gd name="connsiteY238" fmla="*/ 633816 h 639857"/>
              <a:gd name="connsiteX239" fmla="*/ 332860 w 1341186"/>
              <a:gd name="connsiteY239" fmla="*/ 633979 h 639857"/>
              <a:gd name="connsiteX240" fmla="*/ 334252 w 1341186"/>
              <a:gd name="connsiteY240" fmla="*/ 634135 h 639857"/>
              <a:gd name="connsiteX241" fmla="*/ 335645 w 1341186"/>
              <a:gd name="connsiteY241" fmla="*/ 634292 h 639857"/>
              <a:gd name="connsiteX242" fmla="*/ 337037 w 1341186"/>
              <a:gd name="connsiteY242" fmla="*/ 634441 h 639857"/>
              <a:gd name="connsiteX243" fmla="*/ 338430 w 1341186"/>
              <a:gd name="connsiteY243" fmla="*/ 634591 h 639857"/>
              <a:gd name="connsiteX244" fmla="*/ 339823 w 1341186"/>
              <a:gd name="connsiteY244" fmla="*/ 634741 h 639857"/>
              <a:gd name="connsiteX245" fmla="*/ 341216 w 1341186"/>
              <a:gd name="connsiteY245" fmla="*/ 634885 h 639857"/>
              <a:gd name="connsiteX246" fmla="*/ 342609 w 1341186"/>
              <a:gd name="connsiteY246" fmla="*/ 635028 h 639857"/>
              <a:gd name="connsiteX247" fmla="*/ 344001 w 1341186"/>
              <a:gd name="connsiteY247" fmla="*/ 635171 h 639857"/>
              <a:gd name="connsiteX248" fmla="*/ 345394 w 1341186"/>
              <a:gd name="connsiteY248" fmla="*/ 635308 h 639857"/>
              <a:gd name="connsiteX249" fmla="*/ 346787 w 1341186"/>
              <a:gd name="connsiteY249" fmla="*/ 635439 h 639857"/>
              <a:gd name="connsiteX250" fmla="*/ 348179 w 1341186"/>
              <a:gd name="connsiteY250" fmla="*/ 635576 h 639857"/>
              <a:gd name="connsiteX251" fmla="*/ 349572 w 1341186"/>
              <a:gd name="connsiteY251" fmla="*/ 635706 h 639857"/>
              <a:gd name="connsiteX252" fmla="*/ 350965 w 1341186"/>
              <a:gd name="connsiteY252" fmla="*/ 635836 h 639857"/>
              <a:gd name="connsiteX253" fmla="*/ 352357 w 1341186"/>
              <a:gd name="connsiteY253" fmla="*/ 635960 h 639857"/>
              <a:gd name="connsiteX254" fmla="*/ 353750 w 1341186"/>
              <a:gd name="connsiteY254" fmla="*/ 636084 h 639857"/>
              <a:gd name="connsiteX255" fmla="*/ 355143 w 1341186"/>
              <a:gd name="connsiteY255" fmla="*/ 636208 h 639857"/>
              <a:gd name="connsiteX256" fmla="*/ 356536 w 1341186"/>
              <a:gd name="connsiteY256" fmla="*/ 636325 h 639857"/>
              <a:gd name="connsiteX257" fmla="*/ 357929 w 1341186"/>
              <a:gd name="connsiteY257" fmla="*/ 636442 h 639857"/>
              <a:gd name="connsiteX258" fmla="*/ 359321 w 1341186"/>
              <a:gd name="connsiteY258" fmla="*/ 636553 h 639857"/>
              <a:gd name="connsiteX259" fmla="*/ 360714 w 1341186"/>
              <a:gd name="connsiteY259" fmla="*/ 636670 h 639857"/>
              <a:gd name="connsiteX260" fmla="*/ 362107 w 1341186"/>
              <a:gd name="connsiteY260" fmla="*/ 636781 h 639857"/>
              <a:gd name="connsiteX261" fmla="*/ 363499 w 1341186"/>
              <a:gd name="connsiteY261" fmla="*/ 636886 h 639857"/>
              <a:gd name="connsiteX262" fmla="*/ 364892 w 1341186"/>
              <a:gd name="connsiteY262" fmla="*/ 636990 h 639857"/>
              <a:gd name="connsiteX263" fmla="*/ 366285 w 1341186"/>
              <a:gd name="connsiteY263" fmla="*/ 637094 h 639857"/>
              <a:gd name="connsiteX264" fmla="*/ 367677 w 1341186"/>
              <a:gd name="connsiteY264" fmla="*/ 637198 h 639857"/>
              <a:gd name="connsiteX265" fmla="*/ 369070 w 1341186"/>
              <a:gd name="connsiteY265" fmla="*/ 637296 h 639857"/>
              <a:gd name="connsiteX266" fmla="*/ 370463 w 1341186"/>
              <a:gd name="connsiteY266" fmla="*/ 637394 h 639857"/>
              <a:gd name="connsiteX267" fmla="*/ 371856 w 1341186"/>
              <a:gd name="connsiteY267" fmla="*/ 637492 h 639857"/>
              <a:gd name="connsiteX268" fmla="*/ 373248 w 1341186"/>
              <a:gd name="connsiteY268" fmla="*/ 637583 h 639857"/>
              <a:gd name="connsiteX269" fmla="*/ 374641 w 1341186"/>
              <a:gd name="connsiteY269" fmla="*/ 637674 h 639857"/>
              <a:gd name="connsiteX270" fmla="*/ 376034 w 1341186"/>
              <a:gd name="connsiteY270" fmla="*/ 637759 h 639857"/>
              <a:gd name="connsiteX271" fmla="*/ 377426 w 1341186"/>
              <a:gd name="connsiteY271" fmla="*/ 637850 h 639857"/>
              <a:gd name="connsiteX272" fmla="*/ 378819 w 1341186"/>
              <a:gd name="connsiteY272" fmla="*/ 637935 h 639857"/>
              <a:gd name="connsiteX273" fmla="*/ 380212 w 1341186"/>
              <a:gd name="connsiteY273" fmla="*/ 638020 h 639857"/>
              <a:gd name="connsiteX274" fmla="*/ 381605 w 1341186"/>
              <a:gd name="connsiteY274" fmla="*/ 638098 h 639857"/>
              <a:gd name="connsiteX275" fmla="*/ 382997 w 1341186"/>
              <a:gd name="connsiteY275" fmla="*/ 638176 h 639857"/>
              <a:gd name="connsiteX276" fmla="*/ 384390 w 1341186"/>
              <a:gd name="connsiteY276" fmla="*/ 638254 h 639857"/>
              <a:gd name="connsiteX277" fmla="*/ 385783 w 1341186"/>
              <a:gd name="connsiteY277" fmla="*/ 638326 h 639857"/>
              <a:gd name="connsiteX278" fmla="*/ 387176 w 1341186"/>
              <a:gd name="connsiteY278" fmla="*/ 638404 h 639857"/>
              <a:gd name="connsiteX279" fmla="*/ 388568 w 1341186"/>
              <a:gd name="connsiteY279" fmla="*/ 638476 h 639857"/>
              <a:gd name="connsiteX280" fmla="*/ 389961 w 1341186"/>
              <a:gd name="connsiteY280" fmla="*/ 638541 h 639857"/>
              <a:gd name="connsiteX281" fmla="*/ 391353 w 1341186"/>
              <a:gd name="connsiteY281" fmla="*/ 638613 h 639857"/>
              <a:gd name="connsiteX282" fmla="*/ 392746 w 1341186"/>
              <a:gd name="connsiteY282" fmla="*/ 638678 h 639857"/>
              <a:gd name="connsiteX283" fmla="*/ 394139 w 1341186"/>
              <a:gd name="connsiteY283" fmla="*/ 638737 h 639857"/>
              <a:gd name="connsiteX284" fmla="*/ 395532 w 1341186"/>
              <a:gd name="connsiteY284" fmla="*/ 638802 h 639857"/>
              <a:gd name="connsiteX285" fmla="*/ 396925 w 1341186"/>
              <a:gd name="connsiteY285" fmla="*/ 638860 h 639857"/>
              <a:gd name="connsiteX286" fmla="*/ 398317 w 1341186"/>
              <a:gd name="connsiteY286" fmla="*/ 638919 h 639857"/>
              <a:gd name="connsiteX287" fmla="*/ 399710 w 1341186"/>
              <a:gd name="connsiteY287" fmla="*/ 638978 h 639857"/>
              <a:gd name="connsiteX288" fmla="*/ 401103 w 1341186"/>
              <a:gd name="connsiteY288" fmla="*/ 639030 h 639857"/>
              <a:gd name="connsiteX289" fmla="*/ 402495 w 1341186"/>
              <a:gd name="connsiteY289" fmla="*/ 639082 h 639857"/>
              <a:gd name="connsiteX290" fmla="*/ 403888 w 1341186"/>
              <a:gd name="connsiteY290" fmla="*/ 639134 h 639857"/>
              <a:gd name="connsiteX291" fmla="*/ 405281 w 1341186"/>
              <a:gd name="connsiteY291" fmla="*/ 639180 h 639857"/>
              <a:gd name="connsiteX292" fmla="*/ 406673 w 1341186"/>
              <a:gd name="connsiteY292" fmla="*/ 639225 h 639857"/>
              <a:gd name="connsiteX293" fmla="*/ 408066 w 1341186"/>
              <a:gd name="connsiteY293" fmla="*/ 639271 h 639857"/>
              <a:gd name="connsiteX294" fmla="*/ 409459 w 1341186"/>
              <a:gd name="connsiteY294" fmla="*/ 639317 h 639857"/>
              <a:gd name="connsiteX295" fmla="*/ 410852 w 1341186"/>
              <a:gd name="connsiteY295" fmla="*/ 639362 h 639857"/>
              <a:gd name="connsiteX296" fmla="*/ 412245 w 1341186"/>
              <a:gd name="connsiteY296" fmla="*/ 639401 h 639857"/>
              <a:gd name="connsiteX297" fmla="*/ 413637 w 1341186"/>
              <a:gd name="connsiteY297" fmla="*/ 639440 h 639857"/>
              <a:gd name="connsiteX298" fmla="*/ 415030 w 1341186"/>
              <a:gd name="connsiteY298" fmla="*/ 639473 h 639857"/>
              <a:gd name="connsiteX299" fmla="*/ 416422 w 1341186"/>
              <a:gd name="connsiteY299" fmla="*/ 639512 h 639857"/>
              <a:gd name="connsiteX300" fmla="*/ 417815 w 1341186"/>
              <a:gd name="connsiteY300" fmla="*/ 639545 h 639857"/>
              <a:gd name="connsiteX301" fmla="*/ 419208 w 1341186"/>
              <a:gd name="connsiteY301" fmla="*/ 639571 h 639857"/>
              <a:gd name="connsiteX302" fmla="*/ 420601 w 1341186"/>
              <a:gd name="connsiteY302" fmla="*/ 639603 h 639857"/>
              <a:gd name="connsiteX303" fmla="*/ 421993 w 1341186"/>
              <a:gd name="connsiteY303" fmla="*/ 639630 h 639857"/>
              <a:gd name="connsiteX304" fmla="*/ 423386 w 1341186"/>
              <a:gd name="connsiteY304" fmla="*/ 639656 h 639857"/>
              <a:gd name="connsiteX305" fmla="*/ 424779 w 1341186"/>
              <a:gd name="connsiteY305" fmla="*/ 639682 h 639857"/>
              <a:gd name="connsiteX306" fmla="*/ 426172 w 1341186"/>
              <a:gd name="connsiteY306" fmla="*/ 639708 h 639857"/>
              <a:gd name="connsiteX307" fmla="*/ 427564 w 1341186"/>
              <a:gd name="connsiteY307" fmla="*/ 639727 h 639857"/>
              <a:gd name="connsiteX308" fmla="*/ 428957 w 1341186"/>
              <a:gd name="connsiteY308" fmla="*/ 639747 h 639857"/>
              <a:gd name="connsiteX309" fmla="*/ 430349 w 1341186"/>
              <a:gd name="connsiteY309" fmla="*/ 639766 h 639857"/>
              <a:gd name="connsiteX310" fmla="*/ 431742 w 1341186"/>
              <a:gd name="connsiteY310" fmla="*/ 639779 h 639857"/>
              <a:gd name="connsiteX311" fmla="*/ 433135 w 1341186"/>
              <a:gd name="connsiteY311" fmla="*/ 639799 h 639857"/>
              <a:gd name="connsiteX312" fmla="*/ 434528 w 1341186"/>
              <a:gd name="connsiteY312" fmla="*/ 639812 h 639857"/>
              <a:gd name="connsiteX313" fmla="*/ 435921 w 1341186"/>
              <a:gd name="connsiteY313" fmla="*/ 639825 h 639857"/>
              <a:gd name="connsiteX314" fmla="*/ 437313 w 1341186"/>
              <a:gd name="connsiteY314" fmla="*/ 639832 h 639857"/>
              <a:gd name="connsiteX315" fmla="*/ 438706 w 1341186"/>
              <a:gd name="connsiteY315" fmla="*/ 639838 h 639857"/>
              <a:gd name="connsiteX316" fmla="*/ 440099 w 1341186"/>
              <a:gd name="connsiteY316" fmla="*/ 639851 h 639857"/>
              <a:gd name="connsiteX317" fmla="*/ 441491 w 1341186"/>
              <a:gd name="connsiteY317" fmla="*/ 639851 h 639857"/>
              <a:gd name="connsiteX318" fmla="*/ 442884 w 1341186"/>
              <a:gd name="connsiteY318" fmla="*/ 639858 h 639857"/>
              <a:gd name="connsiteX319" fmla="*/ 444277 w 1341186"/>
              <a:gd name="connsiteY319" fmla="*/ 639858 h 639857"/>
              <a:gd name="connsiteX320" fmla="*/ 445669 w 1341186"/>
              <a:gd name="connsiteY320" fmla="*/ 639858 h 639857"/>
              <a:gd name="connsiteX321" fmla="*/ 447062 w 1341186"/>
              <a:gd name="connsiteY321" fmla="*/ 639858 h 639857"/>
              <a:gd name="connsiteX322" fmla="*/ 448455 w 1341186"/>
              <a:gd name="connsiteY322" fmla="*/ 639858 h 639857"/>
              <a:gd name="connsiteX323" fmla="*/ 449848 w 1341186"/>
              <a:gd name="connsiteY323" fmla="*/ 639851 h 639857"/>
              <a:gd name="connsiteX324" fmla="*/ 451241 w 1341186"/>
              <a:gd name="connsiteY324" fmla="*/ 639845 h 639857"/>
              <a:gd name="connsiteX325" fmla="*/ 452633 w 1341186"/>
              <a:gd name="connsiteY325" fmla="*/ 639838 h 639857"/>
              <a:gd name="connsiteX326" fmla="*/ 454026 w 1341186"/>
              <a:gd name="connsiteY326" fmla="*/ 639832 h 639857"/>
              <a:gd name="connsiteX327" fmla="*/ 455418 w 1341186"/>
              <a:gd name="connsiteY327" fmla="*/ 639819 h 639857"/>
              <a:gd name="connsiteX328" fmla="*/ 456811 w 1341186"/>
              <a:gd name="connsiteY328" fmla="*/ 639812 h 639857"/>
              <a:gd name="connsiteX329" fmla="*/ 458204 w 1341186"/>
              <a:gd name="connsiteY329" fmla="*/ 639799 h 639857"/>
              <a:gd name="connsiteX330" fmla="*/ 459597 w 1341186"/>
              <a:gd name="connsiteY330" fmla="*/ 639779 h 639857"/>
              <a:gd name="connsiteX331" fmla="*/ 460990 w 1341186"/>
              <a:gd name="connsiteY331" fmla="*/ 639766 h 639857"/>
              <a:gd name="connsiteX332" fmla="*/ 462385 w 1341186"/>
              <a:gd name="connsiteY332" fmla="*/ 639747 h 639857"/>
              <a:gd name="connsiteX333" fmla="*/ 463773 w 1341186"/>
              <a:gd name="connsiteY333" fmla="*/ 639727 h 639857"/>
              <a:gd name="connsiteX334" fmla="*/ 465168 w 1341186"/>
              <a:gd name="connsiteY334" fmla="*/ 639708 h 639857"/>
              <a:gd name="connsiteX335" fmla="*/ 466563 w 1341186"/>
              <a:gd name="connsiteY335" fmla="*/ 639688 h 639857"/>
              <a:gd name="connsiteX336" fmla="*/ 467951 w 1341186"/>
              <a:gd name="connsiteY336" fmla="*/ 639662 h 639857"/>
              <a:gd name="connsiteX337" fmla="*/ 469346 w 1341186"/>
              <a:gd name="connsiteY337" fmla="*/ 639636 h 639857"/>
              <a:gd name="connsiteX338" fmla="*/ 470741 w 1341186"/>
              <a:gd name="connsiteY338" fmla="*/ 639610 h 639857"/>
              <a:gd name="connsiteX339" fmla="*/ 472129 w 1341186"/>
              <a:gd name="connsiteY339" fmla="*/ 639584 h 639857"/>
              <a:gd name="connsiteX340" fmla="*/ 473524 w 1341186"/>
              <a:gd name="connsiteY340" fmla="*/ 639551 h 639857"/>
              <a:gd name="connsiteX341" fmla="*/ 474919 w 1341186"/>
              <a:gd name="connsiteY341" fmla="*/ 639519 h 639857"/>
              <a:gd name="connsiteX342" fmla="*/ 476307 w 1341186"/>
              <a:gd name="connsiteY342" fmla="*/ 639486 h 639857"/>
              <a:gd name="connsiteX343" fmla="*/ 477702 w 1341186"/>
              <a:gd name="connsiteY343" fmla="*/ 639454 h 639857"/>
              <a:gd name="connsiteX344" fmla="*/ 479097 w 1341186"/>
              <a:gd name="connsiteY344" fmla="*/ 639421 h 639857"/>
              <a:gd name="connsiteX345" fmla="*/ 480485 w 1341186"/>
              <a:gd name="connsiteY345" fmla="*/ 639382 h 639857"/>
              <a:gd name="connsiteX346" fmla="*/ 481880 w 1341186"/>
              <a:gd name="connsiteY346" fmla="*/ 639343 h 639857"/>
              <a:gd name="connsiteX347" fmla="*/ 483274 w 1341186"/>
              <a:gd name="connsiteY347" fmla="*/ 639304 h 639857"/>
              <a:gd name="connsiteX348" fmla="*/ 484663 w 1341186"/>
              <a:gd name="connsiteY348" fmla="*/ 639264 h 639857"/>
              <a:gd name="connsiteX349" fmla="*/ 486057 w 1341186"/>
              <a:gd name="connsiteY349" fmla="*/ 639219 h 639857"/>
              <a:gd name="connsiteX350" fmla="*/ 487452 w 1341186"/>
              <a:gd name="connsiteY350" fmla="*/ 639180 h 639857"/>
              <a:gd name="connsiteX351" fmla="*/ 488841 w 1341186"/>
              <a:gd name="connsiteY351" fmla="*/ 639134 h 639857"/>
              <a:gd name="connsiteX352" fmla="*/ 490235 w 1341186"/>
              <a:gd name="connsiteY352" fmla="*/ 639082 h 639857"/>
              <a:gd name="connsiteX353" fmla="*/ 491630 w 1341186"/>
              <a:gd name="connsiteY353" fmla="*/ 639036 h 639857"/>
              <a:gd name="connsiteX354" fmla="*/ 493025 w 1341186"/>
              <a:gd name="connsiteY354" fmla="*/ 638984 h 639857"/>
              <a:gd name="connsiteX355" fmla="*/ 494413 w 1341186"/>
              <a:gd name="connsiteY355" fmla="*/ 638939 h 639857"/>
              <a:gd name="connsiteX356" fmla="*/ 495808 w 1341186"/>
              <a:gd name="connsiteY356" fmla="*/ 638880 h 639857"/>
              <a:gd name="connsiteX357" fmla="*/ 497203 w 1341186"/>
              <a:gd name="connsiteY357" fmla="*/ 638828 h 639857"/>
              <a:gd name="connsiteX358" fmla="*/ 498591 w 1341186"/>
              <a:gd name="connsiteY358" fmla="*/ 638776 h 639857"/>
              <a:gd name="connsiteX359" fmla="*/ 499986 w 1341186"/>
              <a:gd name="connsiteY359" fmla="*/ 638717 h 639857"/>
              <a:gd name="connsiteX360" fmla="*/ 501381 w 1341186"/>
              <a:gd name="connsiteY360" fmla="*/ 638658 h 639857"/>
              <a:gd name="connsiteX361" fmla="*/ 502769 w 1341186"/>
              <a:gd name="connsiteY361" fmla="*/ 638600 h 639857"/>
              <a:gd name="connsiteX362" fmla="*/ 504164 w 1341186"/>
              <a:gd name="connsiteY362" fmla="*/ 638535 h 639857"/>
              <a:gd name="connsiteX363" fmla="*/ 505558 w 1341186"/>
              <a:gd name="connsiteY363" fmla="*/ 638476 h 639857"/>
              <a:gd name="connsiteX364" fmla="*/ 506947 w 1341186"/>
              <a:gd name="connsiteY364" fmla="*/ 638411 h 639857"/>
              <a:gd name="connsiteX365" fmla="*/ 508342 w 1341186"/>
              <a:gd name="connsiteY365" fmla="*/ 638346 h 639857"/>
              <a:gd name="connsiteX366" fmla="*/ 509736 w 1341186"/>
              <a:gd name="connsiteY366" fmla="*/ 638280 h 639857"/>
              <a:gd name="connsiteX367" fmla="*/ 511125 w 1341186"/>
              <a:gd name="connsiteY367" fmla="*/ 638209 h 639857"/>
              <a:gd name="connsiteX368" fmla="*/ 512519 w 1341186"/>
              <a:gd name="connsiteY368" fmla="*/ 638143 h 639857"/>
              <a:gd name="connsiteX369" fmla="*/ 513914 w 1341186"/>
              <a:gd name="connsiteY369" fmla="*/ 638072 h 639857"/>
              <a:gd name="connsiteX370" fmla="*/ 515302 w 1341186"/>
              <a:gd name="connsiteY370" fmla="*/ 638000 h 639857"/>
              <a:gd name="connsiteX371" fmla="*/ 516697 w 1341186"/>
              <a:gd name="connsiteY371" fmla="*/ 637928 h 639857"/>
              <a:gd name="connsiteX372" fmla="*/ 518092 w 1341186"/>
              <a:gd name="connsiteY372" fmla="*/ 637850 h 639857"/>
              <a:gd name="connsiteX373" fmla="*/ 519480 w 1341186"/>
              <a:gd name="connsiteY373" fmla="*/ 637772 h 639857"/>
              <a:gd name="connsiteX374" fmla="*/ 520875 w 1341186"/>
              <a:gd name="connsiteY374" fmla="*/ 637694 h 639857"/>
              <a:gd name="connsiteX375" fmla="*/ 522270 w 1341186"/>
              <a:gd name="connsiteY375" fmla="*/ 637616 h 639857"/>
              <a:gd name="connsiteX376" fmla="*/ 523665 w 1341186"/>
              <a:gd name="connsiteY376" fmla="*/ 637537 h 639857"/>
              <a:gd name="connsiteX377" fmla="*/ 525053 w 1341186"/>
              <a:gd name="connsiteY377" fmla="*/ 637453 h 639857"/>
              <a:gd name="connsiteX378" fmla="*/ 526448 w 1341186"/>
              <a:gd name="connsiteY378" fmla="*/ 637368 h 639857"/>
              <a:gd name="connsiteX379" fmla="*/ 527842 w 1341186"/>
              <a:gd name="connsiteY379" fmla="*/ 637283 h 639857"/>
              <a:gd name="connsiteX380" fmla="*/ 529231 w 1341186"/>
              <a:gd name="connsiteY380" fmla="*/ 637198 h 639857"/>
              <a:gd name="connsiteX381" fmla="*/ 530626 w 1341186"/>
              <a:gd name="connsiteY381" fmla="*/ 637114 h 639857"/>
              <a:gd name="connsiteX382" fmla="*/ 532020 w 1341186"/>
              <a:gd name="connsiteY382" fmla="*/ 637022 h 639857"/>
              <a:gd name="connsiteX383" fmla="*/ 533409 w 1341186"/>
              <a:gd name="connsiteY383" fmla="*/ 636931 h 639857"/>
              <a:gd name="connsiteX384" fmla="*/ 534803 w 1341186"/>
              <a:gd name="connsiteY384" fmla="*/ 636840 h 639857"/>
              <a:gd name="connsiteX385" fmla="*/ 536198 w 1341186"/>
              <a:gd name="connsiteY385" fmla="*/ 636749 h 639857"/>
              <a:gd name="connsiteX386" fmla="*/ 537586 w 1341186"/>
              <a:gd name="connsiteY386" fmla="*/ 636657 h 639857"/>
              <a:gd name="connsiteX387" fmla="*/ 538981 w 1341186"/>
              <a:gd name="connsiteY387" fmla="*/ 636560 h 639857"/>
              <a:gd name="connsiteX388" fmla="*/ 540376 w 1341186"/>
              <a:gd name="connsiteY388" fmla="*/ 636462 h 639857"/>
              <a:gd name="connsiteX389" fmla="*/ 541764 w 1341186"/>
              <a:gd name="connsiteY389" fmla="*/ 636364 h 639857"/>
              <a:gd name="connsiteX390" fmla="*/ 543159 w 1341186"/>
              <a:gd name="connsiteY390" fmla="*/ 636266 h 639857"/>
              <a:gd name="connsiteX391" fmla="*/ 544554 w 1341186"/>
              <a:gd name="connsiteY391" fmla="*/ 636162 h 639857"/>
              <a:gd name="connsiteX392" fmla="*/ 545942 w 1341186"/>
              <a:gd name="connsiteY392" fmla="*/ 636058 h 639857"/>
              <a:gd name="connsiteX393" fmla="*/ 547337 w 1341186"/>
              <a:gd name="connsiteY393" fmla="*/ 635954 h 639857"/>
              <a:gd name="connsiteX394" fmla="*/ 548732 w 1341186"/>
              <a:gd name="connsiteY394" fmla="*/ 635849 h 639857"/>
              <a:gd name="connsiteX395" fmla="*/ 550127 w 1341186"/>
              <a:gd name="connsiteY395" fmla="*/ 635745 h 639857"/>
              <a:gd name="connsiteX396" fmla="*/ 551515 w 1341186"/>
              <a:gd name="connsiteY396" fmla="*/ 635634 h 639857"/>
              <a:gd name="connsiteX397" fmla="*/ 552910 w 1341186"/>
              <a:gd name="connsiteY397" fmla="*/ 635523 h 639857"/>
              <a:gd name="connsiteX398" fmla="*/ 554304 w 1341186"/>
              <a:gd name="connsiteY398" fmla="*/ 635413 h 639857"/>
              <a:gd name="connsiteX399" fmla="*/ 555693 w 1341186"/>
              <a:gd name="connsiteY399" fmla="*/ 635302 h 639857"/>
              <a:gd name="connsiteX400" fmla="*/ 557087 w 1341186"/>
              <a:gd name="connsiteY400" fmla="*/ 635191 h 639857"/>
              <a:gd name="connsiteX401" fmla="*/ 558482 w 1341186"/>
              <a:gd name="connsiteY401" fmla="*/ 635074 h 639857"/>
              <a:gd name="connsiteX402" fmla="*/ 559870 w 1341186"/>
              <a:gd name="connsiteY402" fmla="*/ 634956 h 639857"/>
              <a:gd name="connsiteX403" fmla="*/ 561265 w 1341186"/>
              <a:gd name="connsiteY403" fmla="*/ 634839 h 639857"/>
              <a:gd name="connsiteX404" fmla="*/ 562660 w 1341186"/>
              <a:gd name="connsiteY404" fmla="*/ 634722 h 639857"/>
              <a:gd name="connsiteX405" fmla="*/ 564048 w 1341186"/>
              <a:gd name="connsiteY405" fmla="*/ 634598 h 639857"/>
              <a:gd name="connsiteX406" fmla="*/ 565443 w 1341186"/>
              <a:gd name="connsiteY406" fmla="*/ 634474 h 639857"/>
              <a:gd name="connsiteX407" fmla="*/ 566838 w 1341186"/>
              <a:gd name="connsiteY407" fmla="*/ 634357 h 639857"/>
              <a:gd name="connsiteX408" fmla="*/ 568226 w 1341186"/>
              <a:gd name="connsiteY408" fmla="*/ 634226 h 639857"/>
              <a:gd name="connsiteX409" fmla="*/ 569621 w 1341186"/>
              <a:gd name="connsiteY409" fmla="*/ 634103 h 639857"/>
              <a:gd name="connsiteX410" fmla="*/ 571016 w 1341186"/>
              <a:gd name="connsiteY410" fmla="*/ 633972 h 639857"/>
              <a:gd name="connsiteX411" fmla="*/ 572404 w 1341186"/>
              <a:gd name="connsiteY411" fmla="*/ 633848 h 639857"/>
              <a:gd name="connsiteX412" fmla="*/ 573799 w 1341186"/>
              <a:gd name="connsiteY412" fmla="*/ 633718 h 639857"/>
              <a:gd name="connsiteX413" fmla="*/ 575194 w 1341186"/>
              <a:gd name="connsiteY413" fmla="*/ 633581 h 639857"/>
              <a:gd name="connsiteX414" fmla="*/ 576582 w 1341186"/>
              <a:gd name="connsiteY414" fmla="*/ 633451 h 639857"/>
              <a:gd name="connsiteX415" fmla="*/ 577977 w 1341186"/>
              <a:gd name="connsiteY415" fmla="*/ 633314 h 639857"/>
              <a:gd name="connsiteX416" fmla="*/ 579371 w 1341186"/>
              <a:gd name="connsiteY416" fmla="*/ 633177 h 639857"/>
              <a:gd name="connsiteX417" fmla="*/ 580766 w 1341186"/>
              <a:gd name="connsiteY417" fmla="*/ 633040 h 639857"/>
              <a:gd name="connsiteX418" fmla="*/ 582155 w 1341186"/>
              <a:gd name="connsiteY418" fmla="*/ 632903 h 639857"/>
              <a:gd name="connsiteX419" fmla="*/ 583549 w 1341186"/>
              <a:gd name="connsiteY419" fmla="*/ 632766 h 639857"/>
              <a:gd name="connsiteX420" fmla="*/ 584944 w 1341186"/>
              <a:gd name="connsiteY420" fmla="*/ 632623 h 639857"/>
              <a:gd name="connsiteX421" fmla="*/ 586332 w 1341186"/>
              <a:gd name="connsiteY421" fmla="*/ 632480 h 639857"/>
              <a:gd name="connsiteX422" fmla="*/ 587727 w 1341186"/>
              <a:gd name="connsiteY422" fmla="*/ 632336 h 639857"/>
              <a:gd name="connsiteX423" fmla="*/ 589122 w 1341186"/>
              <a:gd name="connsiteY423" fmla="*/ 632186 h 639857"/>
              <a:gd name="connsiteX424" fmla="*/ 590510 w 1341186"/>
              <a:gd name="connsiteY424" fmla="*/ 632043 h 639857"/>
              <a:gd name="connsiteX425" fmla="*/ 591905 w 1341186"/>
              <a:gd name="connsiteY425" fmla="*/ 631893 h 639857"/>
              <a:gd name="connsiteX426" fmla="*/ 593300 w 1341186"/>
              <a:gd name="connsiteY426" fmla="*/ 631743 h 639857"/>
              <a:gd name="connsiteX427" fmla="*/ 594688 w 1341186"/>
              <a:gd name="connsiteY427" fmla="*/ 631593 h 639857"/>
              <a:gd name="connsiteX428" fmla="*/ 596083 w 1341186"/>
              <a:gd name="connsiteY428" fmla="*/ 631437 h 639857"/>
              <a:gd name="connsiteX429" fmla="*/ 597478 w 1341186"/>
              <a:gd name="connsiteY429" fmla="*/ 631287 h 639857"/>
              <a:gd name="connsiteX430" fmla="*/ 598866 w 1341186"/>
              <a:gd name="connsiteY430" fmla="*/ 631130 h 639857"/>
              <a:gd name="connsiteX431" fmla="*/ 600261 w 1341186"/>
              <a:gd name="connsiteY431" fmla="*/ 630967 h 639857"/>
              <a:gd name="connsiteX432" fmla="*/ 601655 w 1341186"/>
              <a:gd name="connsiteY432" fmla="*/ 630811 h 639857"/>
              <a:gd name="connsiteX433" fmla="*/ 603044 w 1341186"/>
              <a:gd name="connsiteY433" fmla="*/ 630655 h 639857"/>
              <a:gd name="connsiteX434" fmla="*/ 604438 w 1341186"/>
              <a:gd name="connsiteY434" fmla="*/ 630492 h 639857"/>
              <a:gd name="connsiteX435" fmla="*/ 605833 w 1341186"/>
              <a:gd name="connsiteY435" fmla="*/ 630329 h 639857"/>
              <a:gd name="connsiteX436" fmla="*/ 607222 w 1341186"/>
              <a:gd name="connsiteY436" fmla="*/ 630166 h 639857"/>
              <a:gd name="connsiteX437" fmla="*/ 608616 w 1341186"/>
              <a:gd name="connsiteY437" fmla="*/ 629996 h 639857"/>
              <a:gd name="connsiteX438" fmla="*/ 610011 w 1341186"/>
              <a:gd name="connsiteY438" fmla="*/ 629827 h 639857"/>
              <a:gd name="connsiteX439" fmla="*/ 611406 w 1341186"/>
              <a:gd name="connsiteY439" fmla="*/ 629664 h 639857"/>
              <a:gd name="connsiteX440" fmla="*/ 612794 w 1341186"/>
              <a:gd name="connsiteY440" fmla="*/ 629488 h 639857"/>
              <a:gd name="connsiteX441" fmla="*/ 614189 w 1341186"/>
              <a:gd name="connsiteY441" fmla="*/ 629319 h 639857"/>
              <a:gd name="connsiteX442" fmla="*/ 615584 w 1341186"/>
              <a:gd name="connsiteY442" fmla="*/ 629143 h 639857"/>
              <a:gd name="connsiteX443" fmla="*/ 616972 w 1341186"/>
              <a:gd name="connsiteY443" fmla="*/ 628973 h 639857"/>
              <a:gd name="connsiteX444" fmla="*/ 618367 w 1341186"/>
              <a:gd name="connsiteY444" fmla="*/ 628797 h 639857"/>
              <a:gd name="connsiteX445" fmla="*/ 619762 w 1341186"/>
              <a:gd name="connsiteY445" fmla="*/ 628615 h 639857"/>
              <a:gd name="connsiteX446" fmla="*/ 621150 w 1341186"/>
              <a:gd name="connsiteY446" fmla="*/ 628439 h 639857"/>
              <a:gd name="connsiteX447" fmla="*/ 622545 w 1341186"/>
              <a:gd name="connsiteY447" fmla="*/ 628256 h 639857"/>
              <a:gd name="connsiteX448" fmla="*/ 623939 w 1341186"/>
              <a:gd name="connsiteY448" fmla="*/ 628074 h 639857"/>
              <a:gd name="connsiteX449" fmla="*/ 625328 w 1341186"/>
              <a:gd name="connsiteY449" fmla="*/ 627891 h 639857"/>
              <a:gd name="connsiteX450" fmla="*/ 626723 w 1341186"/>
              <a:gd name="connsiteY450" fmla="*/ 627709 h 639857"/>
              <a:gd name="connsiteX451" fmla="*/ 628117 w 1341186"/>
              <a:gd name="connsiteY451" fmla="*/ 627520 h 639857"/>
              <a:gd name="connsiteX452" fmla="*/ 629506 w 1341186"/>
              <a:gd name="connsiteY452" fmla="*/ 627331 h 639857"/>
              <a:gd name="connsiteX453" fmla="*/ 630900 w 1341186"/>
              <a:gd name="connsiteY453" fmla="*/ 627142 h 639857"/>
              <a:gd name="connsiteX454" fmla="*/ 632295 w 1341186"/>
              <a:gd name="connsiteY454" fmla="*/ 626953 h 639857"/>
              <a:gd name="connsiteX455" fmla="*/ 633683 w 1341186"/>
              <a:gd name="connsiteY455" fmla="*/ 626757 h 639857"/>
              <a:gd name="connsiteX456" fmla="*/ 635078 w 1341186"/>
              <a:gd name="connsiteY456" fmla="*/ 626568 h 639857"/>
              <a:gd name="connsiteX457" fmla="*/ 636473 w 1341186"/>
              <a:gd name="connsiteY457" fmla="*/ 626373 h 639857"/>
              <a:gd name="connsiteX458" fmla="*/ 637861 w 1341186"/>
              <a:gd name="connsiteY458" fmla="*/ 626170 h 639857"/>
              <a:gd name="connsiteX459" fmla="*/ 639256 w 1341186"/>
              <a:gd name="connsiteY459" fmla="*/ 625975 h 639857"/>
              <a:gd name="connsiteX460" fmla="*/ 640651 w 1341186"/>
              <a:gd name="connsiteY460" fmla="*/ 625773 h 639857"/>
              <a:gd name="connsiteX461" fmla="*/ 642046 w 1341186"/>
              <a:gd name="connsiteY461" fmla="*/ 625571 h 639857"/>
              <a:gd name="connsiteX462" fmla="*/ 643434 w 1341186"/>
              <a:gd name="connsiteY462" fmla="*/ 625369 h 639857"/>
              <a:gd name="connsiteX463" fmla="*/ 644829 w 1341186"/>
              <a:gd name="connsiteY463" fmla="*/ 625167 h 639857"/>
              <a:gd name="connsiteX464" fmla="*/ 646223 w 1341186"/>
              <a:gd name="connsiteY464" fmla="*/ 624958 h 639857"/>
              <a:gd name="connsiteX465" fmla="*/ 647612 w 1341186"/>
              <a:gd name="connsiteY465" fmla="*/ 624750 h 639857"/>
              <a:gd name="connsiteX466" fmla="*/ 649007 w 1341186"/>
              <a:gd name="connsiteY466" fmla="*/ 624541 h 639857"/>
              <a:gd name="connsiteX467" fmla="*/ 650401 w 1341186"/>
              <a:gd name="connsiteY467" fmla="*/ 624332 h 639857"/>
              <a:gd name="connsiteX468" fmla="*/ 651790 w 1341186"/>
              <a:gd name="connsiteY468" fmla="*/ 624117 h 639857"/>
              <a:gd name="connsiteX469" fmla="*/ 653184 w 1341186"/>
              <a:gd name="connsiteY469" fmla="*/ 623902 h 639857"/>
              <a:gd name="connsiteX470" fmla="*/ 654579 w 1341186"/>
              <a:gd name="connsiteY470" fmla="*/ 623687 h 639857"/>
              <a:gd name="connsiteX471" fmla="*/ 655967 w 1341186"/>
              <a:gd name="connsiteY471" fmla="*/ 623472 h 639857"/>
              <a:gd name="connsiteX472" fmla="*/ 657362 w 1341186"/>
              <a:gd name="connsiteY472" fmla="*/ 623251 h 639857"/>
              <a:gd name="connsiteX473" fmla="*/ 658757 w 1341186"/>
              <a:gd name="connsiteY473" fmla="*/ 623029 h 639857"/>
              <a:gd name="connsiteX474" fmla="*/ 660145 w 1341186"/>
              <a:gd name="connsiteY474" fmla="*/ 622807 h 639857"/>
              <a:gd name="connsiteX475" fmla="*/ 661540 w 1341186"/>
              <a:gd name="connsiteY475" fmla="*/ 622586 h 639857"/>
              <a:gd name="connsiteX476" fmla="*/ 662935 w 1341186"/>
              <a:gd name="connsiteY476" fmla="*/ 622358 h 639857"/>
              <a:gd name="connsiteX477" fmla="*/ 664323 w 1341186"/>
              <a:gd name="connsiteY477" fmla="*/ 622136 h 639857"/>
              <a:gd name="connsiteX478" fmla="*/ 665718 w 1341186"/>
              <a:gd name="connsiteY478" fmla="*/ 621908 h 639857"/>
              <a:gd name="connsiteX479" fmla="*/ 667113 w 1341186"/>
              <a:gd name="connsiteY479" fmla="*/ 621673 h 639857"/>
              <a:gd name="connsiteX480" fmla="*/ 668501 w 1341186"/>
              <a:gd name="connsiteY480" fmla="*/ 621445 h 639857"/>
              <a:gd name="connsiteX481" fmla="*/ 669896 w 1341186"/>
              <a:gd name="connsiteY481" fmla="*/ 621210 h 639857"/>
              <a:gd name="connsiteX482" fmla="*/ 671291 w 1341186"/>
              <a:gd name="connsiteY482" fmla="*/ 620976 h 639857"/>
              <a:gd name="connsiteX483" fmla="*/ 672685 w 1341186"/>
              <a:gd name="connsiteY483" fmla="*/ 620741 h 639857"/>
              <a:gd name="connsiteX484" fmla="*/ 674074 w 1341186"/>
              <a:gd name="connsiteY484" fmla="*/ 620500 h 639857"/>
              <a:gd name="connsiteX485" fmla="*/ 675468 w 1341186"/>
              <a:gd name="connsiteY485" fmla="*/ 620259 h 639857"/>
              <a:gd name="connsiteX486" fmla="*/ 676863 w 1341186"/>
              <a:gd name="connsiteY486" fmla="*/ 620018 h 639857"/>
              <a:gd name="connsiteX487" fmla="*/ 678251 w 1341186"/>
              <a:gd name="connsiteY487" fmla="*/ 619777 h 639857"/>
              <a:gd name="connsiteX488" fmla="*/ 679646 w 1341186"/>
              <a:gd name="connsiteY488" fmla="*/ 619529 h 639857"/>
              <a:gd name="connsiteX489" fmla="*/ 681041 w 1341186"/>
              <a:gd name="connsiteY489" fmla="*/ 619281 h 639857"/>
              <a:gd name="connsiteX490" fmla="*/ 682429 w 1341186"/>
              <a:gd name="connsiteY490" fmla="*/ 619034 h 639857"/>
              <a:gd name="connsiteX491" fmla="*/ 683824 w 1341186"/>
              <a:gd name="connsiteY491" fmla="*/ 618786 h 639857"/>
              <a:gd name="connsiteX492" fmla="*/ 685219 w 1341186"/>
              <a:gd name="connsiteY492" fmla="*/ 618532 h 639857"/>
              <a:gd name="connsiteX493" fmla="*/ 686607 w 1341186"/>
              <a:gd name="connsiteY493" fmla="*/ 618284 h 639857"/>
              <a:gd name="connsiteX494" fmla="*/ 688002 w 1341186"/>
              <a:gd name="connsiteY494" fmla="*/ 618030 h 639857"/>
              <a:gd name="connsiteX495" fmla="*/ 689397 w 1341186"/>
              <a:gd name="connsiteY495" fmla="*/ 617769 h 639857"/>
              <a:gd name="connsiteX496" fmla="*/ 690785 w 1341186"/>
              <a:gd name="connsiteY496" fmla="*/ 617515 h 639857"/>
              <a:gd name="connsiteX497" fmla="*/ 692180 w 1341186"/>
              <a:gd name="connsiteY497" fmla="*/ 617254 h 639857"/>
              <a:gd name="connsiteX498" fmla="*/ 693575 w 1341186"/>
              <a:gd name="connsiteY498" fmla="*/ 616987 h 639857"/>
              <a:gd name="connsiteX499" fmla="*/ 694963 w 1341186"/>
              <a:gd name="connsiteY499" fmla="*/ 616726 h 639857"/>
              <a:gd name="connsiteX500" fmla="*/ 696358 w 1341186"/>
              <a:gd name="connsiteY500" fmla="*/ 616459 h 639857"/>
              <a:gd name="connsiteX501" fmla="*/ 697752 w 1341186"/>
              <a:gd name="connsiteY501" fmla="*/ 616192 h 639857"/>
              <a:gd name="connsiteX502" fmla="*/ 699147 w 1341186"/>
              <a:gd name="connsiteY502" fmla="*/ 615925 h 639857"/>
              <a:gd name="connsiteX503" fmla="*/ 700536 w 1341186"/>
              <a:gd name="connsiteY503" fmla="*/ 615657 h 639857"/>
              <a:gd name="connsiteX504" fmla="*/ 701930 w 1341186"/>
              <a:gd name="connsiteY504" fmla="*/ 615384 h 639857"/>
              <a:gd name="connsiteX505" fmla="*/ 703325 w 1341186"/>
              <a:gd name="connsiteY505" fmla="*/ 615110 h 639857"/>
              <a:gd name="connsiteX506" fmla="*/ 704713 w 1341186"/>
              <a:gd name="connsiteY506" fmla="*/ 614836 h 639857"/>
              <a:gd name="connsiteX507" fmla="*/ 706108 w 1341186"/>
              <a:gd name="connsiteY507" fmla="*/ 614556 h 639857"/>
              <a:gd name="connsiteX508" fmla="*/ 707503 w 1341186"/>
              <a:gd name="connsiteY508" fmla="*/ 614276 h 639857"/>
              <a:gd name="connsiteX509" fmla="*/ 708891 w 1341186"/>
              <a:gd name="connsiteY509" fmla="*/ 613995 h 639857"/>
              <a:gd name="connsiteX510" fmla="*/ 710286 w 1341186"/>
              <a:gd name="connsiteY510" fmla="*/ 613715 h 639857"/>
              <a:gd name="connsiteX511" fmla="*/ 711681 w 1341186"/>
              <a:gd name="connsiteY511" fmla="*/ 613428 h 639857"/>
              <a:gd name="connsiteX512" fmla="*/ 713069 w 1341186"/>
              <a:gd name="connsiteY512" fmla="*/ 613142 h 639857"/>
              <a:gd name="connsiteX513" fmla="*/ 714464 w 1341186"/>
              <a:gd name="connsiteY513" fmla="*/ 612855 h 639857"/>
              <a:gd name="connsiteX514" fmla="*/ 715859 w 1341186"/>
              <a:gd name="connsiteY514" fmla="*/ 612561 h 639857"/>
              <a:gd name="connsiteX515" fmla="*/ 717247 w 1341186"/>
              <a:gd name="connsiteY515" fmla="*/ 612268 h 639857"/>
              <a:gd name="connsiteX516" fmla="*/ 718642 w 1341186"/>
              <a:gd name="connsiteY516" fmla="*/ 611975 h 639857"/>
              <a:gd name="connsiteX517" fmla="*/ 720036 w 1341186"/>
              <a:gd name="connsiteY517" fmla="*/ 611682 h 639857"/>
              <a:gd name="connsiteX518" fmla="*/ 721425 w 1341186"/>
              <a:gd name="connsiteY518" fmla="*/ 611382 h 639857"/>
              <a:gd name="connsiteX519" fmla="*/ 722819 w 1341186"/>
              <a:gd name="connsiteY519" fmla="*/ 611082 h 639857"/>
              <a:gd name="connsiteX520" fmla="*/ 724214 w 1341186"/>
              <a:gd name="connsiteY520" fmla="*/ 610782 h 639857"/>
              <a:gd name="connsiteX521" fmla="*/ 725603 w 1341186"/>
              <a:gd name="connsiteY521" fmla="*/ 610476 h 639857"/>
              <a:gd name="connsiteX522" fmla="*/ 726997 w 1341186"/>
              <a:gd name="connsiteY522" fmla="*/ 610176 h 639857"/>
              <a:gd name="connsiteX523" fmla="*/ 728392 w 1341186"/>
              <a:gd name="connsiteY523" fmla="*/ 609863 h 639857"/>
              <a:gd name="connsiteX524" fmla="*/ 729787 w 1341186"/>
              <a:gd name="connsiteY524" fmla="*/ 609557 h 639857"/>
              <a:gd name="connsiteX525" fmla="*/ 731175 w 1341186"/>
              <a:gd name="connsiteY525" fmla="*/ 609244 h 639857"/>
              <a:gd name="connsiteX526" fmla="*/ 732570 w 1341186"/>
              <a:gd name="connsiteY526" fmla="*/ 608931 h 639857"/>
              <a:gd name="connsiteX527" fmla="*/ 733965 w 1341186"/>
              <a:gd name="connsiteY527" fmla="*/ 608618 h 639857"/>
              <a:gd name="connsiteX528" fmla="*/ 735353 w 1341186"/>
              <a:gd name="connsiteY528" fmla="*/ 608305 h 639857"/>
              <a:gd name="connsiteX529" fmla="*/ 736748 w 1341186"/>
              <a:gd name="connsiteY529" fmla="*/ 607986 h 639857"/>
              <a:gd name="connsiteX530" fmla="*/ 738143 w 1341186"/>
              <a:gd name="connsiteY530" fmla="*/ 607660 h 639857"/>
              <a:gd name="connsiteX531" fmla="*/ 739531 w 1341186"/>
              <a:gd name="connsiteY531" fmla="*/ 607341 h 639857"/>
              <a:gd name="connsiteX532" fmla="*/ 740926 w 1341186"/>
              <a:gd name="connsiteY532" fmla="*/ 607015 h 639857"/>
              <a:gd name="connsiteX533" fmla="*/ 742320 w 1341186"/>
              <a:gd name="connsiteY533" fmla="*/ 606689 h 639857"/>
              <a:gd name="connsiteX534" fmla="*/ 743709 w 1341186"/>
              <a:gd name="connsiteY534" fmla="*/ 606363 h 639857"/>
              <a:gd name="connsiteX535" fmla="*/ 745104 w 1341186"/>
              <a:gd name="connsiteY535" fmla="*/ 606031 h 639857"/>
              <a:gd name="connsiteX536" fmla="*/ 746498 w 1341186"/>
              <a:gd name="connsiteY536" fmla="*/ 605698 h 639857"/>
              <a:gd name="connsiteX537" fmla="*/ 747887 w 1341186"/>
              <a:gd name="connsiteY537" fmla="*/ 605366 h 639857"/>
              <a:gd name="connsiteX538" fmla="*/ 749281 w 1341186"/>
              <a:gd name="connsiteY538" fmla="*/ 605027 h 639857"/>
              <a:gd name="connsiteX539" fmla="*/ 750676 w 1341186"/>
              <a:gd name="connsiteY539" fmla="*/ 604688 h 639857"/>
              <a:gd name="connsiteX540" fmla="*/ 752064 w 1341186"/>
              <a:gd name="connsiteY540" fmla="*/ 604349 h 639857"/>
              <a:gd name="connsiteX541" fmla="*/ 753459 w 1341186"/>
              <a:gd name="connsiteY541" fmla="*/ 604004 h 639857"/>
              <a:gd name="connsiteX542" fmla="*/ 754854 w 1341186"/>
              <a:gd name="connsiteY542" fmla="*/ 603658 h 639857"/>
              <a:gd name="connsiteX543" fmla="*/ 756242 w 1341186"/>
              <a:gd name="connsiteY543" fmla="*/ 603313 h 639857"/>
              <a:gd name="connsiteX544" fmla="*/ 757637 w 1341186"/>
              <a:gd name="connsiteY544" fmla="*/ 602967 h 639857"/>
              <a:gd name="connsiteX545" fmla="*/ 759032 w 1341186"/>
              <a:gd name="connsiteY545" fmla="*/ 602615 h 639857"/>
              <a:gd name="connsiteX546" fmla="*/ 760427 w 1341186"/>
              <a:gd name="connsiteY546" fmla="*/ 602264 h 639857"/>
              <a:gd name="connsiteX547" fmla="*/ 761815 w 1341186"/>
              <a:gd name="connsiteY547" fmla="*/ 601905 h 639857"/>
              <a:gd name="connsiteX548" fmla="*/ 763210 w 1341186"/>
              <a:gd name="connsiteY548" fmla="*/ 601553 h 639857"/>
              <a:gd name="connsiteX549" fmla="*/ 764604 w 1341186"/>
              <a:gd name="connsiteY549" fmla="*/ 601188 h 639857"/>
              <a:gd name="connsiteX550" fmla="*/ 765993 w 1341186"/>
              <a:gd name="connsiteY550" fmla="*/ 600830 h 639857"/>
              <a:gd name="connsiteX551" fmla="*/ 767388 w 1341186"/>
              <a:gd name="connsiteY551" fmla="*/ 600465 h 639857"/>
              <a:gd name="connsiteX552" fmla="*/ 768782 w 1341186"/>
              <a:gd name="connsiteY552" fmla="*/ 600100 h 639857"/>
              <a:gd name="connsiteX553" fmla="*/ 770171 w 1341186"/>
              <a:gd name="connsiteY553" fmla="*/ 599735 h 639857"/>
              <a:gd name="connsiteX554" fmla="*/ 771565 w 1341186"/>
              <a:gd name="connsiteY554" fmla="*/ 599363 h 639857"/>
              <a:gd name="connsiteX555" fmla="*/ 772960 w 1341186"/>
              <a:gd name="connsiteY555" fmla="*/ 598992 h 639857"/>
              <a:gd name="connsiteX556" fmla="*/ 774348 w 1341186"/>
              <a:gd name="connsiteY556" fmla="*/ 598614 h 639857"/>
              <a:gd name="connsiteX557" fmla="*/ 775743 w 1341186"/>
              <a:gd name="connsiteY557" fmla="*/ 598242 h 639857"/>
              <a:gd name="connsiteX558" fmla="*/ 777138 w 1341186"/>
              <a:gd name="connsiteY558" fmla="*/ 597858 h 639857"/>
              <a:gd name="connsiteX559" fmla="*/ 778526 w 1341186"/>
              <a:gd name="connsiteY559" fmla="*/ 597480 h 639857"/>
              <a:gd name="connsiteX560" fmla="*/ 779921 w 1341186"/>
              <a:gd name="connsiteY560" fmla="*/ 597095 h 639857"/>
              <a:gd name="connsiteX561" fmla="*/ 781316 w 1341186"/>
              <a:gd name="connsiteY561" fmla="*/ 596710 h 639857"/>
              <a:gd name="connsiteX562" fmla="*/ 782704 w 1341186"/>
              <a:gd name="connsiteY562" fmla="*/ 596326 h 639857"/>
              <a:gd name="connsiteX563" fmla="*/ 784099 w 1341186"/>
              <a:gd name="connsiteY563" fmla="*/ 595935 h 639857"/>
              <a:gd name="connsiteX564" fmla="*/ 785494 w 1341186"/>
              <a:gd name="connsiteY564" fmla="*/ 595537 h 639857"/>
              <a:gd name="connsiteX565" fmla="*/ 786882 w 1341186"/>
              <a:gd name="connsiteY565" fmla="*/ 595146 h 639857"/>
              <a:gd name="connsiteX566" fmla="*/ 788277 w 1341186"/>
              <a:gd name="connsiteY566" fmla="*/ 594749 h 639857"/>
              <a:gd name="connsiteX567" fmla="*/ 789671 w 1341186"/>
              <a:gd name="connsiteY567" fmla="*/ 594351 h 639857"/>
              <a:gd name="connsiteX568" fmla="*/ 791066 w 1341186"/>
              <a:gd name="connsiteY568" fmla="*/ 593947 h 639857"/>
              <a:gd name="connsiteX569" fmla="*/ 792455 w 1341186"/>
              <a:gd name="connsiteY569" fmla="*/ 593543 h 639857"/>
              <a:gd name="connsiteX570" fmla="*/ 793849 w 1341186"/>
              <a:gd name="connsiteY570" fmla="*/ 593139 h 639857"/>
              <a:gd name="connsiteX571" fmla="*/ 795244 w 1341186"/>
              <a:gd name="connsiteY571" fmla="*/ 592728 h 639857"/>
              <a:gd name="connsiteX572" fmla="*/ 796632 w 1341186"/>
              <a:gd name="connsiteY572" fmla="*/ 592318 h 639857"/>
              <a:gd name="connsiteX573" fmla="*/ 798027 w 1341186"/>
              <a:gd name="connsiteY573" fmla="*/ 591907 h 639857"/>
              <a:gd name="connsiteX574" fmla="*/ 799422 w 1341186"/>
              <a:gd name="connsiteY574" fmla="*/ 591490 h 639857"/>
              <a:gd name="connsiteX575" fmla="*/ 800810 w 1341186"/>
              <a:gd name="connsiteY575" fmla="*/ 591073 h 639857"/>
              <a:gd name="connsiteX576" fmla="*/ 802205 w 1341186"/>
              <a:gd name="connsiteY576" fmla="*/ 590656 h 639857"/>
              <a:gd name="connsiteX577" fmla="*/ 803600 w 1341186"/>
              <a:gd name="connsiteY577" fmla="*/ 590232 h 639857"/>
              <a:gd name="connsiteX578" fmla="*/ 804988 w 1341186"/>
              <a:gd name="connsiteY578" fmla="*/ 589802 h 639857"/>
              <a:gd name="connsiteX579" fmla="*/ 806383 w 1341186"/>
              <a:gd name="connsiteY579" fmla="*/ 589378 h 639857"/>
              <a:gd name="connsiteX580" fmla="*/ 807778 w 1341186"/>
              <a:gd name="connsiteY580" fmla="*/ 588948 h 639857"/>
              <a:gd name="connsiteX581" fmla="*/ 809166 w 1341186"/>
              <a:gd name="connsiteY581" fmla="*/ 588511 h 639857"/>
              <a:gd name="connsiteX582" fmla="*/ 810561 w 1341186"/>
              <a:gd name="connsiteY582" fmla="*/ 588081 h 639857"/>
              <a:gd name="connsiteX583" fmla="*/ 811956 w 1341186"/>
              <a:gd name="connsiteY583" fmla="*/ 587644 h 639857"/>
              <a:gd name="connsiteX584" fmla="*/ 813344 w 1341186"/>
              <a:gd name="connsiteY584" fmla="*/ 587201 h 639857"/>
              <a:gd name="connsiteX585" fmla="*/ 814739 w 1341186"/>
              <a:gd name="connsiteY585" fmla="*/ 586758 h 639857"/>
              <a:gd name="connsiteX586" fmla="*/ 816133 w 1341186"/>
              <a:gd name="connsiteY586" fmla="*/ 586315 h 639857"/>
              <a:gd name="connsiteX587" fmla="*/ 817522 w 1341186"/>
              <a:gd name="connsiteY587" fmla="*/ 585865 h 639857"/>
              <a:gd name="connsiteX588" fmla="*/ 818916 w 1341186"/>
              <a:gd name="connsiteY588" fmla="*/ 585415 h 639857"/>
              <a:gd name="connsiteX589" fmla="*/ 820311 w 1341186"/>
              <a:gd name="connsiteY589" fmla="*/ 584966 h 639857"/>
              <a:gd name="connsiteX590" fmla="*/ 821706 w 1341186"/>
              <a:gd name="connsiteY590" fmla="*/ 584509 h 639857"/>
              <a:gd name="connsiteX591" fmla="*/ 823094 w 1341186"/>
              <a:gd name="connsiteY591" fmla="*/ 584053 h 639857"/>
              <a:gd name="connsiteX592" fmla="*/ 824489 w 1341186"/>
              <a:gd name="connsiteY592" fmla="*/ 583590 h 639857"/>
              <a:gd name="connsiteX593" fmla="*/ 825884 w 1341186"/>
              <a:gd name="connsiteY593" fmla="*/ 583128 h 639857"/>
              <a:gd name="connsiteX594" fmla="*/ 827272 w 1341186"/>
              <a:gd name="connsiteY594" fmla="*/ 582658 h 639857"/>
              <a:gd name="connsiteX595" fmla="*/ 828667 w 1341186"/>
              <a:gd name="connsiteY595" fmla="*/ 582196 h 639857"/>
              <a:gd name="connsiteX596" fmla="*/ 830062 w 1341186"/>
              <a:gd name="connsiteY596" fmla="*/ 581720 h 639857"/>
              <a:gd name="connsiteX597" fmla="*/ 831450 w 1341186"/>
              <a:gd name="connsiteY597" fmla="*/ 581251 h 639857"/>
              <a:gd name="connsiteX598" fmla="*/ 832845 w 1341186"/>
              <a:gd name="connsiteY598" fmla="*/ 580775 h 639857"/>
              <a:gd name="connsiteX599" fmla="*/ 834240 w 1341186"/>
              <a:gd name="connsiteY599" fmla="*/ 580292 h 639857"/>
              <a:gd name="connsiteX600" fmla="*/ 835628 w 1341186"/>
              <a:gd name="connsiteY600" fmla="*/ 579810 h 639857"/>
              <a:gd name="connsiteX601" fmla="*/ 837023 w 1341186"/>
              <a:gd name="connsiteY601" fmla="*/ 579328 h 639857"/>
              <a:gd name="connsiteX602" fmla="*/ 838417 w 1341186"/>
              <a:gd name="connsiteY602" fmla="*/ 578839 h 639857"/>
              <a:gd name="connsiteX603" fmla="*/ 839806 w 1341186"/>
              <a:gd name="connsiteY603" fmla="*/ 578350 h 639857"/>
              <a:gd name="connsiteX604" fmla="*/ 841200 w 1341186"/>
              <a:gd name="connsiteY604" fmla="*/ 577855 h 639857"/>
              <a:gd name="connsiteX605" fmla="*/ 842595 w 1341186"/>
              <a:gd name="connsiteY605" fmla="*/ 577359 h 639857"/>
              <a:gd name="connsiteX606" fmla="*/ 843984 w 1341186"/>
              <a:gd name="connsiteY606" fmla="*/ 576864 h 639857"/>
              <a:gd name="connsiteX607" fmla="*/ 845378 w 1341186"/>
              <a:gd name="connsiteY607" fmla="*/ 576362 h 639857"/>
              <a:gd name="connsiteX608" fmla="*/ 846773 w 1341186"/>
              <a:gd name="connsiteY608" fmla="*/ 575860 h 639857"/>
              <a:gd name="connsiteX609" fmla="*/ 848161 w 1341186"/>
              <a:gd name="connsiteY609" fmla="*/ 575352 h 639857"/>
              <a:gd name="connsiteX610" fmla="*/ 849556 w 1341186"/>
              <a:gd name="connsiteY610" fmla="*/ 574844 h 639857"/>
              <a:gd name="connsiteX611" fmla="*/ 850951 w 1341186"/>
              <a:gd name="connsiteY611" fmla="*/ 574329 h 639857"/>
              <a:gd name="connsiteX612" fmla="*/ 852346 w 1341186"/>
              <a:gd name="connsiteY612" fmla="*/ 573814 h 639857"/>
              <a:gd name="connsiteX613" fmla="*/ 853734 w 1341186"/>
              <a:gd name="connsiteY613" fmla="*/ 573299 h 639857"/>
              <a:gd name="connsiteX614" fmla="*/ 855129 w 1341186"/>
              <a:gd name="connsiteY614" fmla="*/ 572777 h 639857"/>
              <a:gd name="connsiteX615" fmla="*/ 856524 w 1341186"/>
              <a:gd name="connsiteY615" fmla="*/ 572250 h 639857"/>
              <a:gd name="connsiteX616" fmla="*/ 857912 w 1341186"/>
              <a:gd name="connsiteY616" fmla="*/ 571728 h 639857"/>
              <a:gd name="connsiteX617" fmla="*/ 859307 w 1341186"/>
              <a:gd name="connsiteY617" fmla="*/ 571194 h 639857"/>
              <a:gd name="connsiteX618" fmla="*/ 860701 w 1341186"/>
              <a:gd name="connsiteY618" fmla="*/ 570666 h 639857"/>
              <a:gd name="connsiteX619" fmla="*/ 862090 w 1341186"/>
              <a:gd name="connsiteY619" fmla="*/ 570125 h 639857"/>
              <a:gd name="connsiteX620" fmla="*/ 863484 w 1341186"/>
              <a:gd name="connsiteY620" fmla="*/ 569590 h 639857"/>
              <a:gd name="connsiteX621" fmla="*/ 864879 w 1341186"/>
              <a:gd name="connsiteY621" fmla="*/ 569049 h 639857"/>
              <a:gd name="connsiteX622" fmla="*/ 866268 w 1341186"/>
              <a:gd name="connsiteY622" fmla="*/ 568502 h 639857"/>
              <a:gd name="connsiteX623" fmla="*/ 867662 w 1341186"/>
              <a:gd name="connsiteY623" fmla="*/ 567954 h 639857"/>
              <a:gd name="connsiteX624" fmla="*/ 869057 w 1341186"/>
              <a:gd name="connsiteY624" fmla="*/ 567407 h 639857"/>
              <a:gd name="connsiteX625" fmla="*/ 870445 w 1341186"/>
              <a:gd name="connsiteY625" fmla="*/ 566853 h 639857"/>
              <a:gd name="connsiteX626" fmla="*/ 871840 w 1341186"/>
              <a:gd name="connsiteY626" fmla="*/ 566292 h 639857"/>
              <a:gd name="connsiteX627" fmla="*/ 873235 w 1341186"/>
              <a:gd name="connsiteY627" fmla="*/ 565732 h 639857"/>
              <a:gd name="connsiteX628" fmla="*/ 874623 w 1341186"/>
              <a:gd name="connsiteY628" fmla="*/ 565171 h 639857"/>
              <a:gd name="connsiteX629" fmla="*/ 876018 w 1341186"/>
              <a:gd name="connsiteY629" fmla="*/ 564604 h 639857"/>
              <a:gd name="connsiteX630" fmla="*/ 877413 w 1341186"/>
              <a:gd name="connsiteY630" fmla="*/ 564031 h 639857"/>
              <a:gd name="connsiteX631" fmla="*/ 878808 w 1341186"/>
              <a:gd name="connsiteY631" fmla="*/ 563464 h 639857"/>
              <a:gd name="connsiteX632" fmla="*/ 880196 w 1341186"/>
              <a:gd name="connsiteY632" fmla="*/ 562884 h 639857"/>
              <a:gd name="connsiteX633" fmla="*/ 881591 w 1341186"/>
              <a:gd name="connsiteY633" fmla="*/ 562304 h 639857"/>
              <a:gd name="connsiteX634" fmla="*/ 882985 w 1341186"/>
              <a:gd name="connsiteY634" fmla="*/ 561723 h 639857"/>
              <a:gd name="connsiteX635" fmla="*/ 884374 w 1341186"/>
              <a:gd name="connsiteY635" fmla="*/ 561137 h 639857"/>
              <a:gd name="connsiteX636" fmla="*/ 885769 w 1341186"/>
              <a:gd name="connsiteY636" fmla="*/ 560550 h 639857"/>
              <a:gd name="connsiteX637" fmla="*/ 887163 w 1341186"/>
              <a:gd name="connsiteY637" fmla="*/ 559957 h 639857"/>
              <a:gd name="connsiteX638" fmla="*/ 888552 w 1341186"/>
              <a:gd name="connsiteY638" fmla="*/ 559364 h 639857"/>
              <a:gd name="connsiteX639" fmla="*/ 889946 w 1341186"/>
              <a:gd name="connsiteY639" fmla="*/ 558764 h 639857"/>
              <a:gd name="connsiteX640" fmla="*/ 891341 w 1341186"/>
              <a:gd name="connsiteY640" fmla="*/ 558158 h 639857"/>
              <a:gd name="connsiteX641" fmla="*/ 892729 w 1341186"/>
              <a:gd name="connsiteY641" fmla="*/ 557552 h 639857"/>
              <a:gd name="connsiteX642" fmla="*/ 894124 w 1341186"/>
              <a:gd name="connsiteY642" fmla="*/ 556946 h 639857"/>
              <a:gd name="connsiteX643" fmla="*/ 895519 w 1341186"/>
              <a:gd name="connsiteY643" fmla="*/ 556333 h 639857"/>
              <a:gd name="connsiteX644" fmla="*/ 896907 w 1341186"/>
              <a:gd name="connsiteY644" fmla="*/ 555721 h 639857"/>
              <a:gd name="connsiteX645" fmla="*/ 898302 w 1341186"/>
              <a:gd name="connsiteY645" fmla="*/ 555101 h 639857"/>
              <a:gd name="connsiteX646" fmla="*/ 899697 w 1341186"/>
              <a:gd name="connsiteY646" fmla="*/ 554476 h 639857"/>
              <a:gd name="connsiteX647" fmla="*/ 901085 w 1341186"/>
              <a:gd name="connsiteY647" fmla="*/ 553850 h 639857"/>
              <a:gd name="connsiteX648" fmla="*/ 902480 w 1341186"/>
              <a:gd name="connsiteY648" fmla="*/ 553224 h 639857"/>
              <a:gd name="connsiteX649" fmla="*/ 903875 w 1341186"/>
              <a:gd name="connsiteY649" fmla="*/ 552592 h 639857"/>
              <a:gd name="connsiteX650" fmla="*/ 905263 w 1341186"/>
              <a:gd name="connsiteY650" fmla="*/ 551953 h 639857"/>
              <a:gd name="connsiteX651" fmla="*/ 906658 w 1341186"/>
              <a:gd name="connsiteY651" fmla="*/ 551315 h 639857"/>
              <a:gd name="connsiteX652" fmla="*/ 908052 w 1341186"/>
              <a:gd name="connsiteY652" fmla="*/ 550669 h 639857"/>
              <a:gd name="connsiteX653" fmla="*/ 909447 w 1341186"/>
              <a:gd name="connsiteY653" fmla="*/ 550024 h 639857"/>
              <a:gd name="connsiteX654" fmla="*/ 910836 w 1341186"/>
              <a:gd name="connsiteY654" fmla="*/ 549372 h 639857"/>
              <a:gd name="connsiteX655" fmla="*/ 912230 w 1341186"/>
              <a:gd name="connsiteY655" fmla="*/ 548721 h 639857"/>
              <a:gd name="connsiteX656" fmla="*/ 913625 w 1341186"/>
              <a:gd name="connsiteY656" fmla="*/ 548062 h 639857"/>
              <a:gd name="connsiteX657" fmla="*/ 915013 w 1341186"/>
              <a:gd name="connsiteY657" fmla="*/ 547398 h 639857"/>
              <a:gd name="connsiteX658" fmla="*/ 916408 w 1341186"/>
              <a:gd name="connsiteY658" fmla="*/ 546733 h 639857"/>
              <a:gd name="connsiteX659" fmla="*/ 917803 w 1341186"/>
              <a:gd name="connsiteY659" fmla="*/ 546068 h 639857"/>
              <a:gd name="connsiteX660" fmla="*/ 919191 w 1341186"/>
              <a:gd name="connsiteY660" fmla="*/ 545390 h 639857"/>
              <a:gd name="connsiteX661" fmla="*/ 920586 w 1341186"/>
              <a:gd name="connsiteY661" fmla="*/ 544719 h 639857"/>
              <a:gd name="connsiteX662" fmla="*/ 921981 w 1341186"/>
              <a:gd name="connsiteY662" fmla="*/ 544034 h 639857"/>
              <a:gd name="connsiteX663" fmla="*/ 923369 w 1341186"/>
              <a:gd name="connsiteY663" fmla="*/ 543350 h 639857"/>
              <a:gd name="connsiteX664" fmla="*/ 924764 w 1341186"/>
              <a:gd name="connsiteY664" fmla="*/ 542666 h 639857"/>
              <a:gd name="connsiteX665" fmla="*/ 926159 w 1341186"/>
              <a:gd name="connsiteY665" fmla="*/ 541975 h 639857"/>
              <a:gd name="connsiteX666" fmla="*/ 927547 w 1341186"/>
              <a:gd name="connsiteY666" fmla="*/ 541277 h 639857"/>
              <a:gd name="connsiteX667" fmla="*/ 928942 w 1341186"/>
              <a:gd name="connsiteY667" fmla="*/ 540580 h 639857"/>
              <a:gd name="connsiteX668" fmla="*/ 930337 w 1341186"/>
              <a:gd name="connsiteY668" fmla="*/ 539876 h 639857"/>
              <a:gd name="connsiteX669" fmla="*/ 931725 w 1341186"/>
              <a:gd name="connsiteY669" fmla="*/ 539172 h 639857"/>
              <a:gd name="connsiteX670" fmla="*/ 933120 w 1341186"/>
              <a:gd name="connsiteY670" fmla="*/ 538462 h 639857"/>
              <a:gd name="connsiteX671" fmla="*/ 934514 w 1341186"/>
              <a:gd name="connsiteY671" fmla="*/ 537745 h 639857"/>
              <a:gd name="connsiteX672" fmla="*/ 935903 w 1341186"/>
              <a:gd name="connsiteY672" fmla="*/ 537028 h 639857"/>
              <a:gd name="connsiteX673" fmla="*/ 937297 w 1341186"/>
              <a:gd name="connsiteY673" fmla="*/ 536304 h 639857"/>
              <a:gd name="connsiteX674" fmla="*/ 938692 w 1341186"/>
              <a:gd name="connsiteY674" fmla="*/ 535574 h 639857"/>
              <a:gd name="connsiteX675" fmla="*/ 940087 w 1341186"/>
              <a:gd name="connsiteY675" fmla="*/ 534844 h 639857"/>
              <a:gd name="connsiteX676" fmla="*/ 941475 w 1341186"/>
              <a:gd name="connsiteY676" fmla="*/ 534108 h 639857"/>
              <a:gd name="connsiteX677" fmla="*/ 942870 w 1341186"/>
              <a:gd name="connsiteY677" fmla="*/ 533371 h 639857"/>
              <a:gd name="connsiteX678" fmla="*/ 944265 w 1341186"/>
              <a:gd name="connsiteY678" fmla="*/ 532628 h 639857"/>
              <a:gd name="connsiteX679" fmla="*/ 945653 w 1341186"/>
              <a:gd name="connsiteY679" fmla="*/ 531885 h 639857"/>
              <a:gd name="connsiteX680" fmla="*/ 947048 w 1341186"/>
              <a:gd name="connsiteY680" fmla="*/ 531129 h 639857"/>
              <a:gd name="connsiteX681" fmla="*/ 948443 w 1341186"/>
              <a:gd name="connsiteY681" fmla="*/ 530373 h 639857"/>
              <a:gd name="connsiteX682" fmla="*/ 949831 w 1341186"/>
              <a:gd name="connsiteY682" fmla="*/ 529617 h 639857"/>
              <a:gd name="connsiteX683" fmla="*/ 951226 w 1341186"/>
              <a:gd name="connsiteY683" fmla="*/ 528855 h 639857"/>
              <a:gd name="connsiteX684" fmla="*/ 952621 w 1341186"/>
              <a:gd name="connsiteY684" fmla="*/ 528086 h 639857"/>
              <a:gd name="connsiteX685" fmla="*/ 954009 w 1341186"/>
              <a:gd name="connsiteY685" fmla="*/ 527310 h 639857"/>
              <a:gd name="connsiteX686" fmla="*/ 955404 w 1341186"/>
              <a:gd name="connsiteY686" fmla="*/ 526534 h 639857"/>
              <a:gd name="connsiteX687" fmla="*/ 956798 w 1341186"/>
              <a:gd name="connsiteY687" fmla="*/ 525752 h 639857"/>
              <a:gd name="connsiteX688" fmla="*/ 958187 w 1341186"/>
              <a:gd name="connsiteY688" fmla="*/ 524970 h 639857"/>
              <a:gd name="connsiteX689" fmla="*/ 959581 w 1341186"/>
              <a:gd name="connsiteY689" fmla="*/ 524181 h 639857"/>
              <a:gd name="connsiteX690" fmla="*/ 960976 w 1341186"/>
              <a:gd name="connsiteY690" fmla="*/ 523386 h 639857"/>
              <a:gd name="connsiteX691" fmla="*/ 962365 w 1341186"/>
              <a:gd name="connsiteY691" fmla="*/ 522591 h 639857"/>
              <a:gd name="connsiteX692" fmla="*/ 963759 w 1341186"/>
              <a:gd name="connsiteY692" fmla="*/ 521783 h 639857"/>
              <a:gd name="connsiteX693" fmla="*/ 965154 w 1341186"/>
              <a:gd name="connsiteY693" fmla="*/ 520981 h 639857"/>
              <a:gd name="connsiteX694" fmla="*/ 966542 w 1341186"/>
              <a:gd name="connsiteY694" fmla="*/ 520167 h 639857"/>
              <a:gd name="connsiteX695" fmla="*/ 967937 w 1341186"/>
              <a:gd name="connsiteY695" fmla="*/ 519352 h 639857"/>
              <a:gd name="connsiteX696" fmla="*/ 969332 w 1341186"/>
              <a:gd name="connsiteY696" fmla="*/ 518531 h 639857"/>
              <a:gd name="connsiteX697" fmla="*/ 970727 w 1341186"/>
              <a:gd name="connsiteY697" fmla="*/ 517703 h 639857"/>
              <a:gd name="connsiteX698" fmla="*/ 972115 w 1341186"/>
              <a:gd name="connsiteY698" fmla="*/ 516875 h 639857"/>
              <a:gd name="connsiteX699" fmla="*/ 973510 w 1341186"/>
              <a:gd name="connsiteY699" fmla="*/ 516041 h 639857"/>
              <a:gd name="connsiteX700" fmla="*/ 974905 w 1341186"/>
              <a:gd name="connsiteY700" fmla="*/ 515200 h 639857"/>
              <a:gd name="connsiteX701" fmla="*/ 976293 w 1341186"/>
              <a:gd name="connsiteY701" fmla="*/ 514359 h 639857"/>
              <a:gd name="connsiteX702" fmla="*/ 977688 w 1341186"/>
              <a:gd name="connsiteY702" fmla="*/ 513512 h 639857"/>
              <a:gd name="connsiteX703" fmla="*/ 979082 w 1341186"/>
              <a:gd name="connsiteY703" fmla="*/ 512658 h 639857"/>
              <a:gd name="connsiteX704" fmla="*/ 980471 w 1341186"/>
              <a:gd name="connsiteY704" fmla="*/ 511798 h 639857"/>
              <a:gd name="connsiteX705" fmla="*/ 981865 w 1341186"/>
              <a:gd name="connsiteY705" fmla="*/ 510938 h 639857"/>
              <a:gd name="connsiteX706" fmla="*/ 983260 w 1341186"/>
              <a:gd name="connsiteY706" fmla="*/ 510071 h 639857"/>
              <a:gd name="connsiteX707" fmla="*/ 984649 w 1341186"/>
              <a:gd name="connsiteY707" fmla="*/ 509197 h 639857"/>
              <a:gd name="connsiteX708" fmla="*/ 986043 w 1341186"/>
              <a:gd name="connsiteY708" fmla="*/ 508317 h 639857"/>
              <a:gd name="connsiteX709" fmla="*/ 987438 w 1341186"/>
              <a:gd name="connsiteY709" fmla="*/ 507438 h 639857"/>
              <a:gd name="connsiteX710" fmla="*/ 988826 w 1341186"/>
              <a:gd name="connsiteY710" fmla="*/ 506551 h 639857"/>
              <a:gd name="connsiteX711" fmla="*/ 990221 w 1341186"/>
              <a:gd name="connsiteY711" fmla="*/ 505658 h 639857"/>
              <a:gd name="connsiteX712" fmla="*/ 991616 w 1341186"/>
              <a:gd name="connsiteY712" fmla="*/ 504765 h 639857"/>
              <a:gd name="connsiteX713" fmla="*/ 993004 w 1341186"/>
              <a:gd name="connsiteY713" fmla="*/ 503859 h 639857"/>
              <a:gd name="connsiteX714" fmla="*/ 994399 w 1341186"/>
              <a:gd name="connsiteY714" fmla="*/ 502953 h 639857"/>
              <a:gd name="connsiteX715" fmla="*/ 995794 w 1341186"/>
              <a:gd name="connsiteY715" fmla="*/ 502041 h 639857"/>
              <a:gd name="connsiteX716" fmla="*/ 997182 w 1341186"/>
              <a:gd name="connsiteY716" fmla="*/ 501122 h 639857"/>
              <a:gd name="connsiteX717" fmla="*/ 998577 w 1341186"/>
              <a:gd name="connsiteY717" fmla="*/ 500203 h 639857"/>
              <a:gd name="connsiteX718" fmla="*/ 999972 w 1341186"/>
              <a:gd name="connsiteY718" fmla="*/ 499277 h 639857"/>
              <a:gd name="connsiteX719" fmla="*/ 1001366 w 1341186"/>
              <a:gd name="connsiteY719" fmla="*/ 498345 h 639857"/>
              <a:gd name="connsiteX720" fmla="*/ 1002755 w 1341186"/>
              <a:gd name="connsiteY720" fmla="*/ 497407 h 639857"/>
              <a:gd name="connsiteX721" fmla="*/ 1004149 w 1341186"/>
              <a:gd name="connsiteY721" fmla="*/ 496462 h 639857"/>
              <a:gd name="connsiteX722" fmla="*/ 1005544 w 1341186"/>
              <a:gd name="connsiteY722" fmla="*/ 495517 h 639857"/>
              <a:gd name="connsiteX723" fmla="*/ 1006933 w 1341186"/>
              <a:gd name="connsiteY723" fmla="*/ 494559 h 639857"/>
              <a:gd name="connsiteX724" fmla="*/ 1008327 w 1341186"/>
              <a:gd name="connsiteY724" fmla="*/ 493600 h 639857"/>
              <a:gd name="connsiteX725" fmla="*/ 1009722 w 1341186"/>
              <a:gd name="connsiteY725" fmla="*/ 492636 h 639857"/>
              <a:gd name="connsiteX726" fmla="*/ 1011110 w 1341186"/>
              <a:gd name="connsiteY726" fmla="*/ 491671 h 639857"/>
              <a:gd name="connsiteX727" fmla="*/ 1012505 w 1341186"/>
              <a:gd name="connsiteY727" fmla="*/ 490694 h 639857"/>
              <a:gd name="connsiteX728" fmla="*/ 1013900 w 1341186"/>
              <a:gd name="connsiteY728" fmla="*/ 489714 h 639857"/>
              <a:gd name="connsiteX729" fmla="*/ 1015288 w 1341186"/>
              <a:gd name="connsiteY729" fmla="*/ 488728 h 639857"/>
              <a:gd name="connsiteX730" fmla="*/ 1016683 w 1341186"/>
              <a:gd name="connsiteY730" fmla="*/ 487737 h 639857"/>
              <a:gd name="connsiteX731" fmla="*/ 1018078 w 1341186"/>
              <a:gd name="connsiteY731" fmla="*/ 486740 h 639857"/>
              <a:gd name="connsiteX732" fmla="*/ 1019466 w 1341186"/>
              <a:gd name="connsiteY732" fmla="*/ 485737 h 639857"/>
              <a:gd name="connsiteX733" fmla="*/ 1020861 w 1341186"/>
              <a:gd name="connsiteY733" fmla="*/ 484730 h 639857"/>
              <a:gd name="connsiteX734" fmla="*/ 1022256 w 1341186"/>
              <a:gd name="connsiteY734" fmla="*/ 483716 h 639857"/>
              <a:gd name="connsiteX735" fmla="*/ 1023644 w 1341186"/>
              <a:gd name="connsiteY735" fmla="*/ 482697 h 639857"/>
              <a:gd name="connsiteX736" fmla="*/ 1025039 w 1341186"/>
              <a:gd name="connsiteY736" fmla="*/ 481672 h 639857"/>
              <a:gd name="connsiteX737" fmla="*/ 1026433 w 1341186"/>
              <a:gd name="connsiteY737" fmla="*/ 480641 h 639857"/>
              <a:gd name="connsiteX738" fmla="*/ 1027822 w 1341186"/>
              <a:gd name="connsiteY738" fmla="*/ 479604 h 639857"/>
              <a:gd name="connsiteX739" fmla="*/ 1029217 w 1341186"/>
              <a:gd name="connsiteY739" fmla="*/ 478562 h 639857"/>
              <a:gd name="connsiteX740" fmla="*/ 1030611 w 1341186"/>
              <a:gd name="connsiteY740" fmla="*/ 477513 h 639857"/>
              <a:gd name="connsiteX741" fmla="*/ 1032006 w 1341186"/>
              <a:gd name="connsiteY741" fmla="*/ 476460 h 639857"/>
              <a:gd name="connsiteX742" fmla="*/ 1033394 w 1341186"/>
              <a:gd name="connsiteY742" fmla="*/ 475400 h 639857"/>
              <a:gd name="connsiteX743" fmla="*/ 1034789 w 1341186"/>
              <a:gd name="connsiteY743" fmla="*/ 474333 h 639857"/>
              <a:gd name="connsiteX744" fmla="*/ 1036184 w 1341186"/>
              <a:gd name="connsiteY744" fmla="*/ 473262 h 639857"/>
              <a:gd name="connsiteX745" fmla="*/ 1037572 w 1341186"/>
              <a:gd name="connsiteY745" fmla="*/ 472184 h 639857"/>
              <a:gd name="connsiteX746" fmla="*/ 1038967 w 1341186"/>
              <a:gd name="connsiteY746" fmla="*/ 471100 h 639857"/>
              <a:gd name="connsiteX747" fmla="*/ 1040362 w 1341186"/>
              <a:gd name="connsiteY747" fmla="*/ 470010 h 639857"/>
              <a:gd name="connsiteX748" fmla="*/ 1041750 w 1341186"/>
              <a:gd name="connsiteY748" fmla="*/ 468913 h 639857"/>
              <a:gd name="connsiteX749" fmla="*/ 1043145 w 1341186"/>
              <a:gd name="connsiteY749" fmla="*/ 467811 h 639857"/>
              <a:gd name="connsiteX750" fmla="*/ 1044540 w 1341186"/>
              <a:gd name="connsiteY750" fmla="*/ 466703 h 639857"/>
              <a:gd name="connsiteX751" fmla="*/ 1045928 w 1341186"/>
              <a:gd name="connsiteY751" fmla="*/ 465588 h 639857"/>
              <a:gd name="connsiteX752" fmla="*/ 1047323 w 1341186"/>
              <a:gd name="connsiteY752" fmla="*/ 464467 h 639857"/>
              <a:gd name="connsiteX753" fmla="*/ 1048718 w 1341186"/>
              <a:gd name="connsiteY753" fmla="*/ 463339 h 639857"/>
              <a:gd name="connsiteX754" fmla="*/ 1050106 w 1341186"/>
              <a:gd name="connsiteY754" fmla="*/ 462205 h 639857"/>
              <a:gd name="connsiteX755" fmla="*/ 1051501 w 1341186"/>
              <a:gd name="connsiteY755" fmla="*/ 461065 h 639857"/>
              <a:gd name="connsiteX756" fmla="*/ 1052895 w 1341186"/>
              <a:gd name="connsiteY756" fmla="*/ 459919 h 639857"/>
              <a:gd name="connsiteX757" fmla="*/ 1054284 w 1341186"/>
              <a:gd name="connsiteY757" fmla="*/ 458766 h 639857"/>
              <a:gd name="connsiteX758" fmla="*/ 1055678 w 1341186"/>
              <a:gd name="connsiteY758" fmla="*/ 457606 h 639857"/>
              <a:gd name="connsiteX759" fmla="*/ 1057073 w 1341186"/>
              <a:gd name="connsiteY759" fmla="*/ 456440 h 639857"/>
              <a:gd name="connsiteX760" fmla="*/ 1058468 w 1341186"/>
              <a:gd name="connsiteY760" fmla="*/ 455268 h 639857"/>
              <a:gd name="connsiteX761" fmla="*/ 1059856 w 1341186"/>
              <a:gd name="connsiteY761" fmla="*/ 454088 h 639857"/>
              <a:gd name="connsiteX762" fmla="*/ 1061251 w 1341186"/>
              <a:gd name="connsiteY762" fmla="*/ 452903 h 639857"/>
              <a:gd name="connsiteX763" fmla="*/ 1062646 w 1341186"/>
              <a:gd name="connsiteY763" fmla="*/ 451710 h 639857"/>
              <a:gd name="connsiteX764" fmla="*/ 1064034 w 1341186"/>
              <a:gd name="connsiteY764" fmla="*/ 450511 h 639857"/>
              <a:gd name="connsiteX765" fmla="*/ 1065429 w 1341186"/>
              <a:gd name="connsiteY765" fmla="*/ 449304 h 639857"/>
              <a:gd name="connsiteX766" fmla="*/ 1066824 w 1341186"/>
              <a:gd name="connsiteY766" fmla="*/ 448091 h 639857"/>
              <a:gd name="connsiteX767" fmla="*/ 1068212 w 1341186"/>
              <a:gd name="connsiteY767" fmla="*/ 446872 h 639857"/>
              <a:gd name="connsiteX768" fmla="*/ 1069607 w 1341186"/>
              <a:gd name="connsiteY768" fmla="*/ 445645 h 639857"/>
              <a:gd name="connsiteX769" fmla="*/ 1071002 w 1341186"/>
              <a:gd name="connsiteY769" fmla="*/ 444411 h 639857"/>
              <a:gd name="connsiteX770" fmla="*/ 1072390 w 1341186"/>
              <a:gd name="connsiteY770" fmla="*/ 443170 h 639857"/>
              <a:gd name="connsiteX771" fmla="*/ 1073785 w 1341186"/>
              <a:gd name="connsiteY771" fmla="*/ 441923 h 639857"/>
              <a:gd name="connsiteX772" fmla="*/ 1075179 w 1341186"/>
              <a:gd name="connsiteY772" fmla="*/ 440668 h 639857"/>
              <a:gd name="connsiteX773" fmla="*/ 1076568 w 1341186"/>
              <a:gd name="connsiteY773" fmla="*/ 439406 h 639857"/>
              <a:gd name="connsiteX774" fmla="*/ 1077962 w 1341186"/>
              <a:gd name="connsiteY774" fmla="*/ 438137 h 639857"/>
              <a:gd name="connsiteX775" fmla="*/ 1079357 w 1341186"/>
              <a:gd name="connsiteY775" fmla="*/ 436861 h 639857"/>
              <a:gd name="connsiteX776" fmla="*/ 1080746 w 1341186"/>
              <a:gd name="connsiteY776" fmla="*/ 435578 h 639857"/>
              <a:gd name="connsiteX777" fmla="*/ 1082140 w 1341186"/>
              <a:gd name="connsiteY777" fmla="*/ 434287 h 639857"/>
              <a:gd name="connsiteX778" fmla="*/ 1083535 w 1341186"/>
              <a:gd name="connsiteY778" fmla="*/ 432989 h 639857"/>
              <a:gd name="connsiteX779" fmla="*/ 1084923 w 1341186"/>
              <a:gd name="connsiteY779" fmla="*/ 431684 h 639857"/>
              <a:gd name="connsiteX780" fmla="*/ 1086318 w 1341186"/>
              <a:gd name="connsiteY780" fmla="*/ 430371 h 639857"/>
              <a:gd name="connsiteX781" fmla="*/ 1087713 w 1341186"/>
              <a:gd name="connsiteY781" fmla="*/ 429050 h 639857"/>
              <a:gd name="connsiteX782" fmla="*/ 1089108 w 1341186"/>
              <a:gd name="connsiteY782" fmla="*/ 427723 h 639857"/>
              <a:gd name="connsiteX783" fmla="*/ 1090496 w 1341186"/>
              <a:gd name="connsiteY783" fmla="*/ 426387 h 639857"/>
              <a:gd name="connsiteX784" fmla="*/ 1091891 w 1341186"/>
              <a:gd name="connsiteY784" fmla="*/ 425045 h 639857"/>
              <a:gd name="connsiteX785" fmla="*/ 1093286 w 1341186"/>
              <a:gd name="connsiteY785" fmla="*/ 423694 h 639857"/>
              <a:gd name="connsiteX786" fmla="*/ 1094674 w 1341186"/>
              <a:gd name="connsiteY786" fmla="*/ 422336 h 639857"/>
              <a:gd name="connsiteX787" fmla="*/ 1096069 w 1341186"/>
              <a:gd name="connsiteY787" fmla="*/ 420970 h 639857"/>
              <a:gd name="connsiteX788" fmla="*/ 1097463 w 1341186"/>
              <a:gd name="connsiteY788" fmla="*/ 419596 h 639857"/>
              <a:gd name="connsiteX789" fmla="*/ 1098852 w 1341186"/>
              <a:gd name="connsiteY789" fmla="*/ 418214 h 639857"/>
              <a:gd name="connsiteX790" fmla="*/ 1100246 w 1341186"/>
              <a:gd name="connsiteY790" fmla="*/ 416825 h 639857"/>
              <a:gd name="connsiteX791" fmla="*/ 1101641 w 1341186"/>
              <a:gd name="connsiteY791" fmla="*/ 415428 h 639857"/>
              <a:gd name="connsiteX792" fmla="*/ 1103030 w 1341186"/>
              <a:gd name="connsiteY792" fmla="*/ 414022 h 639857"/>
              <a:gd name="connsiteX793" fmla="*/ 1104424 w 1341186"/>
              <a:gd name="connsiteY793" fmla="*/ 412609 h 639857"/>
              <a:gd name="connsiteX794" fmla="*/ 1105819 w 1341186"/>
              <a:gd name="connsiteY794" fmla="*/ 411187 h 639857"/>
              <a:gd name="connsiteX795" fmla="*/ 1107207 w 1341186"/>
              <a:gd name="connsiteY795" fmla="*/ 409757 h 639857"/>
              <a:gd name="connsiteX796" fmla="*/ 1108602 w 1341186"/>
              <a:gd name="connsiteY796" fmla="*/ 408320 h 639857"/>
              <a:gd name="connsiteX797" fmla="*/ 1109997 w 1341186"/>
              <a:gd name="connsiteY797" fmla="*/ 406874 h 639857"/>
              <a:gd name="connsiteX798" fmla="*/ 1111385 w 1341186"/>
              <a:gd name="connsiteY798" fmla="*/ 405419 h 639857"/>
              <a:gd name="connsiteX799" fmla="*/ 1112780 w 1341186"/>
              <a:gd name="connsiteY799" fmla="*/ 403957 h 639857"/>
              <a:gd name="connsiteX800" fmla="*/ 1114175 w 1341186"/>
              <a:gd name="connsiteY800" fmla="*/ 402486 h 639857"/>
              <a:gd name="connsiteX801" fmla="*/ 1115563 w 1341186"/>
              <a:gd name="connsiteY801" fmla="*/ 401007 h 639857"/>
              <a:gd name="connsiteX802" fmla="*/ 1116958 w 1341186"/>
              <a:gd name="connsiteY802" fmla="*/ 399519 h 639857"/>
              <a:gd name="connsiteX803" fmla="*/ 1118353 w 1341186"/>
              <a:gd name="connsiteY803" fmla="*/ 398022 h 639857"/>
              <a:gd name="connsiteX804" fmla="*/ 1119747 w 1341186"/>
              <a:gd name="connsiteY804" fmla="*/ 396517 h 639857"/>
              <a:gd name="connsiteX805" fmla="*/ 1121136 w 1341186"/>
              <a:gd name="connsiteY805" fmla="*/ 395004 h 639857"/>
              <a:gd name="connsiteX806" fmla="*/ 1122531 w 1341186"/>
              <a:gd name="connsiteY806" fmla="*/ 393481 h 639857"/>
              <a:gd name="connsiteX807" fmla="*/ 1123925 w 1341186"/>
              <a:gd name="connsiteY807" fmla="*/ 391950 h 639857"/>
              <a:gd name="connsiteX808" fmla="*/ 1125314 w 1341186"/>
              <a:gd name="connsiteY808" fmla="*/ 390410 h 639857"/>
              <a:gd name="connsiteX809" fmla="*/ 1126708 w 1341186"/>
              <a:gd name="connsiteY809" fmla="*/ 388862 h 639857"/>
              <a:gd name="connsiteX810" fmla="*/ 1128103 w 1341186"/>
              <a:gd name="connsiteY810" fmla="*/ 387304 h 639857"/>
              <a:gd name="connsiteX811" fmla="*/ 1129491 w 1341186"/>
              <a:gd name="connsiteY811" fmla="*/ 385738 h 639857"/>
              <a:gd name="connsiteX812" fmla="*/ 1130886 w 1341186"/>
              <a:gd name="connsiteY812" fmla="*/ 384162 h 639857"/>
              <a:gd name="connsiteX813" fmla="*/ 1132281 w 1341186"/>
              <a:gd name="connsiteY813" fmla="*/ 382577 h 639857"/>
              <a:gd name="connsiteX814" fmla="*/ 1133669 w 1341186"/>
              <a:gd name="connsiteY814" fmla="*/ 380984 h 639857"/>
              <a:gd name="connsiteX815" fmla="*/ 1135064 w 1341186"/>
              <a:gd name="connsiteY815" fmla="*/ 379381 h 639857"/>
              <a:gd name="connsiteX816" fmla="*/ 1136459 w 1341186"/>
              <a:gd name="connsiteY816" fmla="*/ 377769 h 639857"/>
              <a:gd name="connsiteX817" fmla="*/ 1137847 w 1341186"/>
              <a:gd name="connsiteY817" fmla="*/ 376147 h 639857"/>
              <a:gd name="connsiteX818" fmla="*/ 1139242 w 1341186"/>
              <a:gd name="connsiteY818" fmla="*/ 374516 h 639857"/>
              <a:gd name="connsiteX819" fmla="*/ 1140637 w 1341186"/>
              <a:gd name="connsiteY819" fmla="*/ 372876 h 639857"/>
              <a:gd name="connsiteX820" fmla="*/ 1142025 w 1341186"/>
              <a:gd name="connsiteY820" fmla="*/ 371227 h 639857"/>
              <a:gd name="connsiteX821" fmla="*/ 1143420 w 1341186"/>
              <a:gd name="connsiteY821" fmla="*/ 369567 h 639857"/>
              <a:gd name="connsiteX822" fmla="*/ 1144815 w 1341186"/>
              <a:gd name="connsiteY822" fmla="*/ 367899 h 639857"/>
              <a:gd name="connsiteX823" fmla="*/ 1146203 w 1341186"/>
              <a:gd name="connsiteY823" fmla="*/ 366220 h 639857"/>
              <a:gd name="connsiteX824" fmla="*/ 1147598 w 1341186"/>
              <a:gd name="connsiteY824" fmla="*/ 364532 h 639857"/>
              <a:gd name="connsiteX825" fmla="*/ 1148992 w 1341186"/>
              <a:gd name="connsiteY825" fmla="*/ 362834 h 639857"/>
              <a:gd name="connsiteX826" fmla="*/ 1150387 w 1341186"/>
              <a:gd name="connsiteY826" fmla="*/ 361126 h 639857"/>
              <a:gd name="connsiteX827" fmla="*/ 1151775 w 1341186"/>
              <a:gd name="connsiteY827" fmla="*/ 359409 h 639857"/>
              <a:gd name="connsiteX828" fmla="*/ 1153170 w 1341186"/>
              <a:gd name="connsiteY828" fmla="*/ 357681 h 639857"/>
              <a:gd name="connsiteX829" fmla="*/ 1154565 w 1341186"/>
              <a:gd name="connsiteY829" fmla="*/ 355943 h 639857"/>
              <a:gd name="connsiteX830" fmla="*/ 1155953 w 1341186"/>
              <a:gd name="connsiteY830" fmla="*/ 354196 h 639857"/>
              <a:gd name="connsiteX831" fmla="*/ 1157348 w 1341186"/>
              <a:gd name="connsiteY831" fmla="*/ 352438 h 639857"/>
              <a:gd name="connsiteX832" fmla="*/ 1158743 w 1341186"/>
              <a:gd name="connsiteY832" fmla="*/ 350670 h 639857"/>
              <a:gd name="connsiteX833" fmla="*/ 1160131 w 1341186"/>
              <a:gd name="connsiteY833" fmla="*/ 348892 h 639857"/>
              <a:gd name="connsiteX834" fmla="*/ 1161526 w 1341186"/>
              <a:gd name="connsiteY834" fmla="*/ 347103 h 639857"/>
              <a:gd name="connsiteX835" fmla="*/ 1162921 w 1341186"/>
              <a:gd name="connsiteY835" fmla="*/ 345305 h 639857"/>
              <a:gd name="connsiteX836" fmla="*/ 1164309 w 1341186"/>
              <a:gd name="connsiteY836" fmla="*/ 343495 h 639857"/>
              <a:gd name="connsiteX837" fmla="*/ 1165704 w 1341186"/>
              <a:gd name="connsiteY837" fmla="*/ 341675 h 639857"/>
              <a:gd name="connsiteX838" fmla="*/ 1167099 w 1341186"/>
              <a:gd name="connsiteY838" fmla="*/ 339845 h 639857"/>
              <a:gd name="connsiteX839" fmla="*/ 1168487 w 1341186"/>
              <a:gd name="connsiteY839" fmla="*/ 338003 h 639857"/>
              <a:gd name="connsiteX840" fmla="*/ 1169882 w 1341186"/>
              <a:gd name="connsiteY840" fmla="*/ 336152 h 639857"/>
              <a:gd name="connsiteX841" fmla="*/ 1171276 w 1341186"/>
              <a:gd name="connsiteY841" fmla="*/ 334289 h 639857"/>
              <a:gd name="connsiteX842" fmla="*/ 1172665 w 1341186"/>
              <a:gd name="connsiteY842" fmla="*/ 332415 h 639857"/>
              <a:gd name="connsiteX843" fmla="*/ 1174059 w 1341186"/>
              <a:gd name="connsiteY843" fmla="*/ 330531 h 639857"/>
              <a:gd name="connsiteX844" fmla="*/ 1175454 w 1341186"/>
              <a:gd name="connsiteY844" fmla="*/ 328635 h 639857"/>
              <a:gd name="connsiteX845" fmla="*/ 1176842 w 1341186"/>
              <a:gd name="connsiteY845" fmla="*/ 326729 h 639857"/>
              <a:gd name="connsiteX846" fmla="*/ 1178237 w 1341186"/>
              <a:gd name="connsiteY846" fmla="*/ 324812 h 639857"/>
              <a:gd name="connsiteX847" fmla="*/ 1179632 w 1341186"/>
              <a:gd name="connsiteY847" fmla="*/ 322882 h 639857"/>
              <a:gd name="connsiteX848" fmla="*/ 1181027 w 1341186"/>
              <a:gd name="connsiteY848" fmla="*/ 320942 h 639857"/>
              <a:gd name="connsiteX849" fmla="*/ 1182415 w 1341186"/>
              <a:gd name="connsiteY849" fmla="*/ 318991 h 639857"/>
              <a:gd name="connsiteX850" fmla="*/ 1183810 w 1341186"/>
              <a:gd name="connsiteY850" fmla="*/ 317028 h 639857"/>
              <a:gd name="connsiteX851" fmla="*/ 1185205 w 1341186"/>
              <a:gd name="connsiteY851" fmla="*/ 315054 h 639857"/>
              <a:gd name="connsiteX852" fmla="*/ 1186593 w 1341186"/>
              <a:gd name="connsiteY852" fmla="*/ 313068 h 639857"/>
              <a:gd name="connsiteX853" fmla="*/ 1187988 w 1341186"/>
              <a:gd name="connsiteY853" fmla="*/ 311070 h 639857"/>
              <a:gd name="connsiteX854" fmla="*/ 1189383 w 1341186"/>
              <a:gd name="connsiteY854" fmla="*/ 309061 h 639857"/>
              <a:gd name="connsiteX855" fmla="*/ 1190771 w 1341186"/>
              <a:gd name="connsiteY855" fmla="*/ 307040 h 639857"/>
              <a:gd name="connsiteX856" fmla="*/ 1192166 w 1341186"/>
              <a:gd name="connsiteY856" fmla="*/ 305008 h 639857"/>
              <a:gd name="connsiteX857" fmla="*/ 1193560 w 1341186"/>
              <a:gd name="connsiteY857" fmla="*/ 302962 h 639857"/>
              <a:gd name="connsiteX858" fmla="*/ 1194949 w 1341186"/>
              <a:gd name="connsiteY858" fmla="*/ 300906 h 639857"/>
              <a:gd name="connsiteX859" fmla="*/ 1196343 w 1341186"/>
              <a:gd name="connsiteY859" fmla="*/ 298837 h 639857"/>
              <a:gd name="connsiteX860" fmla="*/ 1197738 w 1341186"/>
              <a:gd name="connsiteY860" fmla="*/ 296756 h 639857"/>
              <a:gd name="connsiteX861" fmla="*/ 1199126 w 1341186"/>
              <a:gd name="connsiteY861" fmla="*/ 294663 h 639857"/>
              <a:gd name="connsiteX862" fmla="*/ 1200521 w 1341186"/>
              <a:gd name="connsiteY862" fmla="*/ 292557 h 639857"/>
              <a:gd name="connsiteX863" fmla="*/ 1201916 w 1341186"/>
              <a:gd name="connsiteY863" fmla="*/ 290439 h 639857"/>
              <a:gd name="connsiteX864" fmla="*/ 1203304 w 1341186"/>
              <a:gd name="connsiteY864" fmla="*/ 288309 h 639857"/>
              <a:gd name="connsiteX865" fmla="*/ 1204699 w 1341186"/>
              <a:gd name="connsiteY865" fmla="*/ 286166 h 639857"/>
              <a:gd name="connsiteX866" fmla="*/ 1206094 w 1341186"/>
              <a:gd name="connsiteY866" fmla="*/ 284011 h 639857"/>
              <a:gd name="connsiteX867" fmla="*/ 1207489 w 1341186"/>
              <a:gd name="connsiteY867" fmla="*/ 281842 h 639857"/>
              <a:gd name="connsiteX868" fmla="*/ 1208877 w 1341186"/>
              <a:gd name="connsiteY868" fmla="*/ 279661 h 639857"/>
              <a:gd name="connsiteX869" fmla="*/ 1210272 w 1341186"/>
              <a:gd name="connsiteY869" fmla="*/ 277468 h 639857"/>
              <a:gd name="connsiteX870" fmla="*/ 1211667 w 1341186"/>
              <a:gd name="connsiteY870" fmla="*/ 275261 h 639857"/>
              <a:gd name="connsiteX871" fmla="*/ 1213055 w 1341186"/>
              <a:gd name="connsiteY871" fmla="*/ 273041 h 639857"/>
              <a:gd name="connsiteX872" fmla="*/ 1214450 w 1341186"/>
              <a:gd name="connsiteY872" fmla="*/ 270808 h 639857"/>
              <a:gd name="connsiteX873" fmla="*/ 1215844 w 1341186"/>
              <a:gd name="connsiteY873" fmla="*/ 268562 h 639857"/>
              <a:gd name="connsiteX874" fmla="*/ 1217233 w 1341186"/>
              <a:gd name="connsiteY874" fmla="*/ 266302 h 639857"/>
              <a:gd name="connsiteX875" fmla="*/ 1218628 w 1341186"/>
              <a:gd name="connsiteY875" fmla="*/ 264029 h 639857"/>
              <a:gd name="connsiteX876" fmla="*/ 1220022 w 1341186"/>
              <a:gd name="connsiteY876" fmla="*/ 261743 h 639857"/>
              <a:gd name="connsiteX877" fmla="*/ 1221411 w 1341186"/>
              <a:gd name="connsiteY877" fmla="*/ 259444 h 639857"/>
              <a:gd name="connsiteX878" fmla="*/ 1222805 w 1341186"/>
              <a:gd name="connsiteY878" fmla="*/ 257130 h 639857"/>
              <a:gd name="connsiteX879" fmla="*/ 1224200 w 1341186"/>
              <a:gd name="connsiteY879" fmla="*/ 254803 h 639857"/>
              <a:gd name="connsiteX880" fmla="*/ 1225588 w 1341186"/>
              <a:gd name="connsiteY880" fmla="*/ 252462 h 639857"/>
              <a:gd name="connsiteX881" fmla="*/ 1226983 w 1341186"/>
              <a:gd name="connsiteY881" fmla="*/ 250108 h 639857"/>
              <a:gd name="connsiteX882" fmla="*/ 1228378 w 1341186"/>
              <a:gd name="connsiteY882" fmla="*/ 247738 h 639857"/>
              <a:gd name="connsiteX883" fmla="*/ 1229766 w 1341186"/>
              <a:gd name="connsiteY883" fmla="*/ 245356 h 639857"/>
              <a:gd name="connsiteX884" fmla="*/ 1231161 w 1341186"/>
              <a:gd name="connsiteY884" fmla="*/ 242959 h 639857"/>
              <a:gd name="connsiteX885" fmla="*/ 1232556 w 1341186"/>
              <a:gd name="connsiteY885" fmla="*/ 240548 h 639857"/>
              <a:gd name="connsiteX886" fmla="*/ 1233944 w 1341186"/>
              <a:gd name="connsiteY886" fmla="*/ 238122 h 639857"/>
              <a:gd name="connsiteX887" fmla="*/ 1235339 w 1341186"/>
              <a:gd name="connsiteY887" fmla="*/ 235683 h 639857"/>
              <a:gd name="connsiteX888" fmla="*/ 1236734 w 1341186"/>
              <a:gd name="connsiteY888" fmla="*/ 233228 h 639857"/>
              <a:gd name="connsiteX889" fmla="*/ 1238128 w 1341186"/>
              <a:gd name="connsiteY889" fmla="*/ 230759 h 639857"/>
              <a:gd name="connsiteX890" fmla="*/ 1239517 w 1341186"/>
              <a:gd name="connsiteY890" fmla="*/ 228275 h 639857"/>
              <a:gd name="connsiteX891" fmla="*/ 1240912 w 1341186"/>
              <a:gd name="connsiteY891" fmla="*/ 225776 h 639857"/>
              <a:gd name="connsiteX892" fmla="*/ 1242306 w 1341186"/>
              <a:gd name="connsiteY892" fmla="*/ 223263 h 639857"/>
              <a:gd name="connsiteX893" fmla="*/ 1243695 w 1341186"/>
              <a:gd name="connsiteY893" fmla="*/ 220735 h 639857"/>
              <a:gd name="connsiteX894" fmla="*/ 1245089 w 1341186"/>
              <a:gd name="connsiteY894" fmla="*/ 218191 h 639857"/>
              <a:gd name="connsiteX895" fmla="*/ 1246484 w 1341186"/>
              <a:gd name="connsiteY895" fmla="*/ 215633 h 639857"/>
              <a:gd name="connsiteX896" fmla="*/ 1247872 w 1341186"/>
              <a:gd name="connsiteY896" fmla="*/ 213058 h 639857"/>
              <a:gd name="connsiteX897" fmla="*/ 1249267 w 1341186"/>
              <a:gd name="connsiteY897" fmla="*/ 210470 h 639857"/>
              <a:gd name="connsiteX898" fmla="*/ 1250662 w 1341186"/>
              <a:gd name="connsiteY898" fmla="*/ 207864 h 639857"/>
              <a:gd name="connsiteX899" fmla="*/ 1252050 w 1341186"/>
              <a:gd name="connsiteY899" fmla="*/ 205244 h 639857"/>
              <a:gd name="connsiteX900" fmla="*/ 1253445 w 1341186"/>
              <a:gd name="connsiteY900" fmla="*/ 202608 h 639857"/>
              <a:gd name="connsiteX901" fmla="*/ 1254840 w 1341186"/>
              <a:gd name="connsiteY901" fmla="*/ 199956 h 639857"/>
              <a:gd name="connsiteX902" fmla="*/ 1256228 w 1341186"/>
              <a:gd name="connsiteY902" fmla="*/ 197288 h 639857"/>
              <a:gd name="connsiteX903" fmla="*/ 1257623 w 1341186"/>
              <a:gd name="connsiteY903" fmla="*/ 194605 h 639857"/>
              <a:gd name="connsiteX904" fmla="*/ 1259018 w 1341186"/>
              <a:gd name="connsiteY904" fmla="*/ 191905 h 639857"/>
              <a:gd name="connsiteX905" fmla="*/ 1260406 w 1341186"/>
              <a:gd name="connsiteY905" fmla="*/ 189189 h 639857"/>
              <a:gd name="connsiteX906" fmla="*/ 1261801 w 1341186"/>
              <a:gd name="connsiteY906" fmla="*/ 186456 h 639857"/>
              <a:gd name="connsiteX907" fmla="*/ 1263195 w 1341186"/>
              <a:gd name="connsiteY907" fmla="*/ 183708 h 639857"/>
              <a:gd name="connsiteX908" fmla="*/ 1264584 w 1341186"/>
              <a:gd name="connsiteY908" fmla="*/ 180943 h 639857"/>
              <a:gd name="connsiteX909" fmla="*/ 1265979 w 1341186"/>
              <a:gd name="connsiteY909" fmla="*/ 178161 h 639857"/>
              <a:gd name="connsiteX910" fmla="*/ 1267373 w 1341186"/>
              <a:gd name="connsiteY910" fmla="*/ 175363 h 639857"/>
              <a:gd name="connsiteX911" fmla="*/ 1268768 w 1341186"/>
              <a:gd name="connsiteY911" fmla="*/ 172547 h 639857"/>
              <a:gd name="connsiteX912" fmla="*/ 1270156 w 1341186"/>
              <a:gd name="connsiteY912" fmla="*/ 169715 h 639857"/>
              <a:gd name="connsiteX913" fmla="*/ 1271551 w 1341186"/>
              <a:gd name="connsiteY913" fmla="*/ 166866 h 639857"/>
              <a:gd name="connsiteX914" fmla="*/ 1272946 w 1341186"/>
              <a:gd name="connsiteY914" fmla="*/ 163999 h 639857"/>
              <a:gd name="connsiteX915" fmla="*/ 1274334 w 1341186"/>
              <a:gd name="connsiteY915" fmla="*/ 161116 h 639857"/>
              <a:gd name="connsiteX916" fmla="*/ 1275729 w 1341186"/>
              <a:gd name="connsiteY916" fmla="*/ 158215 h 639857"/>
              <a:gd name="connsiteX917" fmla="*/ 1277124 w 1341186"/>
              <a:gd name="connsiteY917" fmla="*/ 155296 h 639857"/>
              <a:gd name="connsiteX918" fmla="*/ 1278512 w 1341186"/>
              <a:gd name="connsiteY918" fmla="*/ 152360 h 639857"/>
              <a:gd name="connsiteX919" fmla="*/ 1279907 w 1341186"/>
              <a:gd name="connsiteY919" fmla="*/ 149406 h 639857"/>
              <a:gd name="connsiteX920" fmla="*/ 1281302 w 1341186"/>
              <a:gd name="connsiteY920" fmla="*/ 146434 h 639857"/>
              <a:gd name="connsiteX921" fmla="*/ 1282690 w 1341186"/>
              <a:gd name="connsiteY921" fmla="*/ 143444 h 639857"/>
              <a:gd name="connsiteX922" fmla="*/ 1284085 w 1341186"/>
              <a:gd name="connsiteY922" fmla="*/ 140436 h 639857"/>
              <a:gd name="connsiteX923" fmla="*/ 1285479 w 1341186"/>
              <a:gd name="connsiteY923" fmla="*/ 137411 h 639857"/>
              <a:gd name="connsiteX924" fmla="*/ 1286868 w 1341186"/>
              <a:gd name="connsiteY924" fmla="*/ 134366 h 639857"/>
              <a:gd name="connsiteX925" fmla="*/ 1288263 w 1341186"/>
              <a:gd name="connsiteY925" fmla="*/ 131304 h 639857"/>
              <a:gd name="connsiteX926" fmla="*/ 1289657 w 1341186"/>
              <a:gd name="connsiteY926" fmla="*/ 128222 h 639857"/>
              <a:gd name="connsiteX927" fmla="*/ 1291046 w 1341186"/>
              <a:gd name="connsiteY927" fmla="*/ 125122 h 639857"/>
              <a:gd name="connsiteX928" fmla="*/ 1292440 w 1341186"/>
              <a:gd name="connsiteY928" fmla="*/ 122004 h 639857"/>
              <a:gd name="connsiteX929" fmla="*/ 1293835 w 1341186"/>
              <a:gd name="connsiteY929" fmla="*/ 118866 h 639857"/>
              <a:gd name="connsiteX930" fmla="*/ 1295224 w 1341186"/>
              <a:gd name="connsiteY930" fmla="*/ 115709 h 639857"/>
              <a:gd name="connsiteX931" fmla="*/ 1296618 w 1341186"/>
              <a:gd name="connsiteY931" fmla="*/ 112533 h 639857"/>
              <a:gd name="connsiteX932" fmla="*/ 1298013 w 1341186"/>
              <a:gd name="connsiteY932" fmla="*/ 109338 h 639857"/>
              <a:gd name="connsiteX933" fmla="*/ 1299408 w 1341186"/>
              <a:gd name="connsiteY933" fmla="*/ 106124 h 639857"/>
              <a:gd name="connsiteX934" fmla="*/ 1300796 w 1341186"/>
              <a:gd name="connsiteY934" fmla="*/ 102890 h 639857"/>
              <a:gd name="connsiteX935" fmla="*/ 1302191 w 1341186"/>
              <a:gd name="connsiteY935" fmla="*/ 99636 h 639857"/>
              <a:gd name="connsiteX936" fmla="*/ 1303586 w 1341186"/>
              <a:gd name="connsiteY936" fmla="*/ 96363 h 639857"/>
              <a:gd name="connsiteX937" fmla="*/ 1304974 w 1341186"/>
              <a:gd name="connsiteY937" fmla="*/ 93069 h 639857"/>
              <a:gd name="connsiteX938" fmla="*/ 1306369 w 1341186"/>
              <a:gd name="connsiteY938" fmla="*/ 89756 h 639857"/>
              <a:gd name="connsiteX939" fmla="*/ 1307764 w 1341186"/>
              <a:gd name="connsiteY939" fmla="*/ 86422 h 639857"/>
              <a:gd name="connsiteX940" fmla="*/ 1309152 w 1341186"/>
              <a:gd name="connsiteY940" fmla="*/ 83068 h 639857"/>
              <a:gd name="connsiteX941" fmla="*/ 1310547 w 1341186"/>
              <a:gd name="connsiteY941" fmla="*/ 79694 h 639857"/>
              <a:gd name="connsiteX942" fmla="*/ 1311941 w 1341186"/>
              <a:gd name="connsiteY942" fmla="*/ 76299 h 639857"/>
              <a:gd name="connsiteX943" fmla="*/ 1313330 w 1341186"/>
              <a:gd name="connsiteY943" fmla="*/ 72883 h 639857"/>
              <a:gd name="connsiteX944" fmla="*/ 1314724 w 1341186"/>
              <a:gd name="connsiteY944" fmla="*/ 69447 h 639857"/>
              <a:gd name="connsiteX945" fmla="*/ 1316119 w 1341186"/>
              <a:gd name="connsiteY945" fmla="*/ 65989 h 639857"/>
              <a:gd name="connsiteX946" fmla="*/ 1317508 w 1341186"/>
              <a:gd name="connsiteY946" fmla="*/ 62510 h 639857"/>
              <a:gd name="connsiteX947" fmla="*/ 1318902 w 1341186"/>
              <a:gd name="connsiteY947" fmla="*/ 59010 h 639857"/>
              <a:gd name="connsiteX948" fmla="*/ 1320297 w 1341186"/>
              <a:gd name="connsiteY948" fmla="*/ 55488 h 639857"/>
              <a:gd name="connsiteX949" fmla="*/ 1321685 w 1341186"/>
              <a:gd name="connsiteY949" fmla="*/ 51946 h 639857"/>
              <a:gd name="connsiteX950" fmla="*/ 1323080 w 1341186"/>
              <a:gd name="connsiteY950" fmla="*/ 48381 h 639857"/>
              <a:gd name="connsiteX951" fmla="*/ 1324475 w 1341186"/>
              <a:gd name="connsiteY951" fmla="*/ 44795 h 639857"/>
              <a:gd name="connsiteX952" fmla="*/ 1325863 w 1341186"/>
              <a:gd name="connsiteY952" fmla="*/ 41186 h 639857"/>
              <a:gd name="connsiteX953" fmla="*/ 1327258 w 1341186"/>
              <a:gd name="connsiteY953" fmla="*/ 37556 h 639857"/>
              <a:gd name="connsiteX954" fmla="*/ 1328653 w 1341186"/>
              <a:gd name="connsiteY954" fmla="*/ 33902 h 639857"/>
              <a:gd name="connsiteX955" fmla="*/ 1330048 w 1341186"/>
              <a:gd name="connsiteY955" fmla="*/ 30227 h 639857"/>
              <a:gd name="connsiteX956" fmla="*/ 1331436 w 1341186"/>
              <a:gd name="connsiteY956" fmla="*/ 26530 h 639857"/>
              <a:gd name="connsiteX957" fmla="*/ 1332831 w 1341186"/>
              <a:gd name="connsiteY957" fmla="*/ 22809 h 639857"/>
              <a:gd name="connsiteX958" fmla="*/ 1334225 w 1341186"/>
              <a:gd name="connsiteY958" fmla="*/ 19066 h 639857"/>
              <a:gd name="connsiteX959" fmla="*/ 1335614 w 1341186"/>
              <a:gd name="connsiteY959" fmla="*/ 15299 h 639857"/>
              <a:gd name="connsiteX960" fmla="*/ 1337008 w 1341186"/>
              <a:gd name="connsiteY960" fmla="*/ 11510 h 639857"/>
              <a:gd name="connsiteX961" fmla="*/ 1338403 w 1341186"/>
              <a:gd name="connsiteY961" fmla="*/ 7696 h 639857"/>
              <a:gd name="connsiteX962" fmla="*/ 1339792 w 1341186"/>
              <a:gd name="connsiteY962" fmla="*/ 3860 h 639857"/>
              <a:gd name="connsiteX963" fmla="*/ 1341186 w 1341186"/>
              <a:gd name="connsiteY963" fmla="*/ 0 h 63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</a:cxnLst>
            <a:rect l="l" t="t" r="r" b="b"/>
            <a:pathLst>
              <a:path w="1341186" h="639857">
                <a:moveTo>
                  <a:pt x="0" y="62501"/>
                </a:moveTo>
                <a:lnTo>
                  <a:pt x="1393" y="81357"/>
                </a:lnTo>
                <a:lnTo>
                  <a:pt x="2786" y="99218"/>
                </a:lnTo>
                <a:lnTo>
                  <a:pt x="4179" y="116163"/>
                </a:lnTo>
                <a:lnTo>
                  <a:pt x="5571" y="132258"/>
                </a:lnTo>
                <a:lnTo>
                  <a:pt x="6964" y="147565"/>
                </a:lnTo>
                <a:lnTo>
                  <a:pt x="8356" y="162140"/>
                </a:lnTo>
                <a:lnTo>
                  <a:pt x="9749" y="176031"/>
                </a:lnTo>
                <a:lnTo>
                  <a:pt x="11142" y="189288"/>
                </a:lnTo>
                <a:lnTo>
                  <a:pt x="12535" y="201950"/>
                </a:lnTo>
                <a:lnTo>
                  <a:pt x="13928" y="214056"/>
                </a:lnTo>
                <a:lnTo>
                  <a:pt x="15320" y="225642"/>
                </a:lnTo>
                <a:lnTo>
                  <a:pt x="16713" y="236739"/>
                </a:lnTo>
                <a:lnTo>
                  <a:pt x="18106" y="247378"/>
                </a:lnTo>
                <a:lnTo>
                  <a:pt x="19498" y="257585"/>
                </a:lnTo>
                <a:lnTo>
                  <a:pt x="20891" y="267386"/>
                </a:lnTo>
                <a:lnTo>
                  <a:pt x="22284" y="276804"/>
                </a:lnTo>
                <a:lnTo>
                  <a:pt x="23676" y="285860"/>
                </a:lnTo>
                <a:lnTo>
                  <a:pt x="25069" y="294576"/>
                </a:lnTo>
                <a:lnTo>
                  <a:pt x="26462" y="302967"/>
                </a:lnTo>
                <a:lnTo>
                  <a:pt x="27855" y="311053"/>
                </a:lnTo>
                <a:lnTo>
                  <a:pt x="29248" y="318850"/>
                </a:lnTo>
                <a:lnTo>
                  <a:pt x="30640" y="326371"/>
                </a:lnTo>
                <a:lnTo>
                  <a:pt x="32033" y="333631"/>
                </a:lnTo>
                <a:lnTo>
                  <a:pt x="33425" y="340644"/>
                </a:lnTo>
                <a:lnTo>
                  <a:pt x="34818" y="347420"/>
                </a:lnTo>
                <a:lnTo>
                  <a:pt x="36211" y="353972"/>
                </a:lnTo>
                <a:lnTo>
                  <a:pt x="37604" y="360310"/>
                </a:lnTo>
                <a:lnTo>
                  <a:pt x="38996" y="366443"/>
                </a:lnTo>
                <a:lnTo>
                  <a:pt x="40389" y="372383"/>
                </a:lnTo>
                <a:lnTo>
                  <a:pt x="41782" y="378137"/>
                </a:lnTo>
                <a:lnTo>
                  <a:pt x="43175" y="383713"/>
                </a:lnTo>
                <a:lnTo>
                  <a:pt x="44567" y="389120"/>
                </a:lnTo>
                <a:lnTo>
                  <a:pt x="45960" y="394364"/>
                </a:lnTo>
                <a:lnTo>
                  <a:pt x="47352" y="399454"/>
                </a:lnTo>
                <a:lnTo>
                  <a:pt x="48745" y="404394"/>
                </a:lnTo>
                <a:lnTo>
                  <a:pt x="50138" y="409192"/>
                </a:lnTo>
                <a:lnTo>
                  <a:pt x="51531" y="413852"/>
                </a:lnTo>
                <a:lnTo>
                  <a:pt x="52924" y="418382"/>
                </a:lnTo>
                <a:lnTo>
                  <a:pt x="54316" y="422786"/>
                </a:lnTo>
                <a:lnTo>
                  <a:pt x="55709" y="427070"/>
                </a:lnTo>
                <a:lnTo>
                  <a:pt x="57102" y="431236"/>
                </a:lnTo>
                <a:lnTo>
                  <a:pt x="58494" y="435291"/>
                </a:lnTo>
                <a:lnTo>
                  <a:pt x="59887" y="439239"/>
                </a:lnTo>
                <a:lnTo>
                  <a:pt x="61280" y="443082"/>
                </a:lnTo>
                <a:lnTo>
                  <a:pt x="62672" y="446827"/>
                </a:lnTo>
                <a:lnTo>
                  <a:pt x="64065" y="450475"/>
                </a:lnTo>
                <a:lnTo>
                  <a:pt x="65458" y="454031"/>
                </a:lnTo>
                <a:lnTo>
                  <a:pt x="66851" y="457498"/>
                </a:lnTo>
                <a:lnTo>
                  <a:pt x="68244" y="460878"/>
                </a:lnTo>
                <a:lnTo>
                  <a:pt x="69636" y="464176"/>
                </a:lnTo>
                <a:lnTo>
                  <a:pt x="71029" y="467393"/>
                </a:lnTo>
                <a:lnTo>
                  <a:pt x="72421" y="470532"/>
                </a:lnTo>
                <a:lnTo>
                  <a:pt x="73814" y="473598"/>
                </a:lnTo>
                <a:lnTo>
                  <a:pt x="75207" y="476590"/>
                </a:lnTo>
                <a:lnTo>
                  <a:pt x="76600" y="479512"/>
                </a:lnTo>
                <a:lnTo>
                  <a:pt x="77992" y="482368"/>
                </a:lnTo>
                <a:lnTo>
                  <a:pt x="79385" y="485157"/>
                </a:lnTo>
                <a:lnTo>
                  <a:pt x="80778" y="487884"/>
                </a:lnTo>
                <a:lnTo>
                  <a:pt x="82171" y="490549"/>
                </a:lnTo>
                <a:lnTo>
                  <a:pt x="83563" y="493157"/>
                </a:lnTo>
                <a:lnTo>
                  <a:pt x="84956" y="495699"/>
                </a:lnTo>
                <a:lnTo>
                  <a:pt x="86348" y="498195"/>
                </a:lnTo>
                <a:lnTo>
                  <a:pt x="87741" y="500633"/>
                </a:lnTo>
                <a:lnTo>
                  <a:pt x="89134" y="503019"/>
                </a:lnTo>
                <a:lnTo>
                  <a:pt x="90527" y="505352"/>
                </a:lnTo>
                <a:lnTo>
                  <a:pt x="91920" y="507640"/>
                </a:lnTo>
                <a:lnTo>
                  <a:pt x="93312" y="509875"/>
                </a:lnTo>
                <a:lnTo>
                  <a:pt x="94705" y="512065"/>
                </a:lnTo>
                <a:lnTo>
                  <a:pt x="96098" y="514209"/>
                </a:lnTo>
                <a:lnTo>
                  <a:pt x="97490" y="516315"/>
                </a:lnTo>
                <a:lnTo>
                  <a:pt x="98883" y="518374"/>
                </a:lnTo>
                <a:lnTo>
                  <a:pt x="100276" y="520388"/>
                </a:lnTo>
                <a:lnTo>
                  <a:pt x="101668" y="522370"/>
                </a:lnTo>
                <a:lnTo>
                  <a:pt x="103061" y="524305"/>
                </a:lnTo>
                <a:lnTo>
                  <a:pt x="104454" y="526202"/>
                </a:lnTo>
                <a:lnTo>
                  <a:pt x="105847" y="528066"/>
                </a:lnTo>
                <a:lnTo>
                  <a:pt x="107240" y="529891"/>
                </a:lnTo>
                <a:lnTo>
                  <a:pt x="108632" y="531683"/>
                </a:lnTo>
                <a:lnTo>
                  <a:pt x="110025" y="533443"/>
                </a:lnTo>
                <a:lnTo>
                  <a:pt x="111417" y="535164"/>
                </a:lnTo>
                <a:lnTo>
                  <a:pt x="112810" y="536858"/>
                </a:lnTo>
                <a:lnTo>
                  <a:pt x="114203" y="538514"/>
                </a:lnTo>
                <a:lnTo>
                  <a:pt x="115596" y="540143"/>
                </a:lnTo>
                <a:lnTo>
                  <a:pt x="116988" y="541740"/>
                </a:lnTo>
                <a:lnTo>
                  <a:pt x="118381" y="543311"/>
                </a:lnTo>
                <a:lnTo>
                  <a:pt x="119774" y="544849"/>
                </a:lnTo>
                <a:lnTo>
                  <a:pt x="121167" y="546368"/>
                </a:lnTo>
                <a:lnTo>
                  <a:pt x="122559" y="547847"/>
                </a:lnTo>
                <a:lnTo>
                  <a:pt x="123952" y="549307"/>
                </a:lnTo>
                <a:lnTo>
                  <a:pt x="125345" y="550741"/>
                </a:lnTo>
                <a:lnTo>
                  <a:pt x="126737" y="552149"/>
                </a:lnTo>
                <a:lnTo>
                  <a:pt x="128130" y="553531"/>
                </a:lnTo>
                <a:lnTo>
                  <a:pt x="129523" y="554893"/>
                </a:lnTo>
                <a:lnTo>
                  <a:pt x="130916" y="556229"/>
                </a:lnTo>
                <a:lnTo>
                  <a:pt x="132308" y="557539"/>
                </a:lnTo>
                <a:lnTo>
                  <a:pt x="133701" y="558830"/>
                </a:lnTo>
                <a:lnTo>
                  <a:pt x="135094" y="560094"/>
                </a:lnTo>
                <a:lnTo>
                  <a:pt x="136487" y="561339"/>
                </a:lnTo>
                <a:lnTo>
                  <a:pt x="137879" y="562564"/>
                </a:lnTo>
                <a:lnTo>
                  <a:pt x="139272" y="563770"/>
                </a:lnTo>
                <a:lnTo>
                  <a:pt x="140664" y="564956"/>
                </a:lnTo>
                <a:lnTo>
                  <a:pt x="142057" y="566123"/>
                </a:lnTo>
                <a:lnTo>
                  <a:pt x="143450" y="567270"/>
                </a:lnTo>
                <a:lnTo>
                  <a:pt x="144843" y="568391"/>
                </a:lnTo>
                <a:lnTo>
                  <a:pt x="146236" y="569506"/>
                </a:lnTo>
                <a:lnTo>
                  <a:pt x="147629" y="570594"/>
                </a:lnTo>
                <a:lnTo>
                  <a:pt x="149021" y="571663"/>
                </a:lnTo>
                <a:lnTo>
                  <a:pt x="150414" y="572719"/>
                </a:lnTo>
                <a:lnTo>
                  <a:pt x="151806" y="573762"/>
                </a:lnTo>
                <a:lnTo>
                  <a:pt x="153199" y="574785"/>
                </a:lnTo>
                <a:lnTo>
                  <a:pt x="154592" y="575789"/>
                </a:lnTo>
                <a:lnTo>
                  <a:pt x="155984" y="576779"/>
                </a:lnTo>
                <a:lnTo>
                  <a:pt x="157377" y="577751"/>
                </a:lnTo>
                <a:lnTo>
                  <a:pt x="158770" y="578715"/>
                </a:lnTo>
                <a:lnTo>
                  <a:pt x="160163" y="579660"/>
                </a:lnTo>
                <a:lnTo>
                  <a:pt x="161556" y="580586"/>
                </a:lnTo>
                <a:lnTo>
                  <a:pt x="162948" y="581505"/>
                </a:lnTo>
                <a:lnTo>
                  <a:pt x="164341" y="582404"/>
                </a:lnTo>
                <a:lnTo>
                  <a:pt x="165733" y="583291"/>
                </a:lnTo>
                <a:lnTo>
                  <a:pt x="167126" y="584164"/>
                </a:lnTo>
                <a:lnTo>
                  <a:pt x="168519" y="585024"/>
                </a:lnTo>
                <a:lnTo>
                  <a:pt x="169912" y="585872"/>
                </a:lnTo>
                <a:lnTo>
                  <a:pt x="171305" y="586712"/>
                </a:lnTo>
                <a:lnTo>
                  <a:pt x="172697" y="587534"/>
                </a:lnTo>
                <a:lnTo>
                  <a:pt x="174090" y="588342"/>
                </a:lnTo>
                <a:lnTo>
                  <a:pt x="175483" y="589143"/>
                </a:lnTo>
                <a:lnTo>
                  <a:pt x="176875" y="589926"/>
                </a:lnTo>
                <a:lnTo>
                  <a:pt x="178268" y="590701"/>
                </a:lnTo>
                <a:lnTo>
                  <a:pt x="179660" y="591464"/>
                </a:lnTo>
                <a:lnTo>
                  <a:pt x="181053" y="592220"/>
                </a:lnTo>
                <a:lnTo>
                  <a:pt x="182446" y="592956"/>
                </a:lnTo>
                <a:lnTo>
                  <a:pt x="183839" y="593686"/>
                </a:lnTo>
                <a:lnTo>
                  <a:pt x="185232" y="594410"/>
                </a:lnTo>
                <a:lnTo>
                  <a:pt x="186625" y="595120"/>
                </a:lnTo>
                <a:lnTo>
                  <a:pt x="188017" y="595818"/>
                </a:lnTo>
                <a:lnTo>
                  <a:pt x="189410" y="596508"/>
                </a:lnTo>
                <a:lnTo>
                  <a:pt x="190802" y="597186"/>
                </a:lnTo>
                <a:lnTo>
                  <a:pt x="192195" y="597858"/>
                </a:lnTo>
                <a:lnTo>
                  <a:pt x="193588" y="598516"/>
                </a:lnTo>
                <a:lnTo>
                  <a:pt x="194980" y="599168"/>
                </a:lnTo>
                <a:lnTo>
                  <a:pt x="196373" y="599806"/>
                </a:lnTo>
                <a:lnTo>
                  <a:pt x="197766" y="600439"/>
                </a:lnTo>
                <a:lnTo>
                  <a:pt x="199159" y="601064"/>
                </a:lnTo>
                <a:lnTo>
                  <a:pt x="200552" y="601677"/>
                </a:lnTo>
                <a:lnTo>
                  <a:pt x="201944" y="602283"/>
                </a:lnTo>
                <a:lnTo>
                  <a:pt x="203337" y="602883"/>
                </a:lnTo>
                <a:lnTo>
                  <a:pt x="204729" y="603469"/>
                </a:lnTo>
                <a:lnTo>
                  <a:pt x="206122" y="604049"/>
                </a:lnTo>
                <a:lnTo>
                  <a:pt x="207515" y="604623"/>
                </a:lnTo>
                <a:lnTo>
                  <a:pt x="208908" y="605190"/>
                </a:lnTo>
                <a:lnTo>
                  <a:pt x="210301" y="605744"/>
                </a:lnTo>
                <a:lnTo>
                  <a:pt x="211693" y="606298"/>
                </a:lnTo>
                <a:lnTo>
                  <a:pt x="213086" y="606839"/>
                </a:lnTo>
                <a:lnTo>
                  <a:pt x="214479" y="607373"/>
                </a:lnTo>
                <a:lnTo>
                  <a:pt x="215871" y="607901"/>
                </a:lnTo>
                <a:lnTo>
                  <a:pt x="217264" y="608416"/>
                </a:lnTo>
                <a:lnTo>
                  <a:pt x="218656" y="608931"/>
                </a:lnTo>
                <a:lnTo>
                  <a:pt x="220049" y="609440"/>
                </a:lnTo>
                <a:lnTo>
                  <a:pt x="221442" y="609935"/>
                </a:lnTo>
                <a:lnTo>
                  <a:pt x="222835" y="610430"/>
                </a:lnTo>
                <a:lnTo>
                  <a:pt x="224228" y="610912"/>
                </a:lnTo>
                <a:lnTo>
                  <a:pt x="225621" y="611388"/>
                </a:lnTo>
                <a:lnTo>
                  <a:pt x="227013" y="611864"/>
                </a:lnTo>
                <a:lnTo>
                  <a:pt x="228406" y="612327"/>
                </a:lnTo>
                <a:lnTo>
                  <a:pt x="229798" y="612790"/>
                </a:lnTo>
                <a:lnTo>
                  <a:pt x="231191" y="613239"/>
                </a:lnTo>
                <a:lnTo>
                  <a:pt x="232584" y="613689"/>
                </a:lnTo>
                <a:lnTo>
                  <a:pt x="233976" y="614132"/>
                </a:lnTo>
                <a:lnTo>
                  <a:pt x="235369" y="614562"/>
                </a:lnTo>
                <a:lnTo>
                  <a:pt x="236762" y="614993"/>
                </a:lnTo>
                <a:lnTo>
                  <a:pt x="238155" y="615416"/>
                </a:lnTo>
                <a:lnTo>
                  <a:pt x="239548" y="615833"/>
                </a:lnTo>
                <a:lnTo>
                  <a:pt x="240940" y="616251"/>
                </a:lnTo>
                <a:lnTo>
                  <a:pt x="242333" y="616655"/>
                </a:lnTo>
                <a:lnTo>
                  <a:pt x="243726" y="617059"/>
                </a:lnTo>
                <a:lnTo>
                  <a:pt x="245118" y="617450"/>
                </a:lnTo>
                <a:lnTo>
                  <a:pt x="246511" y="617841"/>
                </a:lnTo>
                <a:lnTo>
                  <a:pt x="247904" y="618225"/>
                </a:lnTo>
                <a:lnTo>
                  <a:pt x="249297" y="618610"/>
                </a:lnTo>
                <a:lnTo>
                  <a:pt x="250689" y="618981"/>
                </a:lnTo>
                <a:lnTo>
                  <a:pt x="252082" y="619353"/>
                </a:lnTo>
                <a:lnTo>
                  <a:pt x="253475" y="619718"/>
                </a:lnTo>
                <a:lnTo>
                  <a:pt x="254867" y="620076"/>
                </a:lnTo>
                <a:lnTo>
                  <a:pt x="256260" y="620435"/>
                </a:lnTo>
                <a:lnTo>
                  <a:pt x="257653" y="620780"/>
                </a:lnTo>
                <a:lnTo>
                  <a:pt x="259045" y="621132"/>
                </a:lnTo>
                <a:lnTo>
                  <a:pt x="260438" y="621471"/>
                </a:lnTo>
                <a:lnTo>
                  <a:pt x="261831" y="621804"/>
                </a:lnTo>
                <a:lnTo>
                  <a:pt x="263224" y="622136"/>
                </a:lnTo>
                <a:lnTo>
                  <a:pt x="264617" y="622468"/>
                </a:lnTo>
                <a:lnTo>
                  <a:pt x="266009" y="622788"/>
                </a:lnTo>
                <a:lnTo>
                  <a:pt x="267402" y="623107"/>
                </a:lnTo>
                <a:lnTo>
                  <a:pt x="268795" y="623420"/>
                </a:lnTo>
                <a:lnTo>
                  <a:pt x="270187" y="623733"/>
                </a:lnTo>
                <a:lnTo>
                  <a:pt x="271580" y="624039"/>
                </a:lnTo>
                <a:lnTo>
                  <a:pt x="272973" y="624339"/>
                </a:lnTo>
                <a:lnTo>
                  <a:pt x="274365" y="624639"/>
                </a:lnTo>
                <a:lnTo>
                  <a:pt x="275758" y="624932"/>
                </a:lnTo>
                <a:lnTo>
                  <a:pt x="277151" y="625219"/>
                </a:lnTo>
                <a:lnTo>
                  <a:pt x="278544" y="625506"/>
                </a:lnTo>
                <a:lnTo>
                  <a:pt x="279937" y="625786"/>
                </a:lnTo>
                <a:lnTo>
                  <a:pt x="281329" y="626066"/>
                </a:lnTo>
                <a:lnTo>
                  <a:pt x="282722" y="626340"/>
                </a:lnTo>
                <a:lnTo>
                  <a:pt x="284114" y="626607"/>
                </a:lnTo>
                <a:lnTo>
                  <a:pt x="285507" y="626874"/>
                </a:lnTo>
                <a:lnTo>
                  <a:pt x="286900" y="627142"/>
                </a:lnTo>
                <a:lnTo>
                  <a:pt x="288293" y="627396"/>
                </a:lnTo>
                <a:lnTo>
                  <a:pt x="289685" y="627650"/>
                </a:lnTo>
                <a:lnTo>
                  <a:pt x="291078" y="627904"/>
                </a:lnTo>
                <a:lnTo>
                  <a:pt x="292471" y="628152"/>
                </a:lnTo>
                <a:lnTo>
                  <a:pt x="293864" y="628400"/>
                </a:lnTo>
                <a:lnTo>
                  <a:pt x="295256" y="628641"/>
                </a:lnTo>
                <a:lnTo>
                  <a:pt x="296649" y="628875"/>
                </a:lnTo>
                <a:lnTo>
                  <a:pt x="298041" y="629110"/>
                </a:lnTo>
                <a:lnTo>
                  <a:pt x="299434" y="629345"/>
                </a:lnTo>
                <a:lnTo>
                  <a:pt x="300827" y="629573"/>
                </a:lnTo>
                <a:lnTo>
                  <a:pt x="302220" y="629794"/>
                </a:lnTo>
                <a:lnTo>
                  <a:pt x="303613" y="630016"/>
                </a:lnTo>
                <a:lnTo>
                  <a:pt x="305005" y="630237"/>
                </a:lnTo>
                <a:lnTo>
                  <a:pt x="306398" y="630453"/>
                </a:lnTo>
                <a:lnTo>
                  <a:pt x="307791" y="630661"/>
                </a:lnTo>
                <a:lnTo>
                  <a:pt x="309183" y="630870"/>
                </a:lnTo>
                <a:lnTo>
                  <a:pt x="310576" y="631078"/>
                </a:lnTo>
                <a:lnTo>
                  <a:pt x="311969" y="631280"/>
                </a:lnTo>
                <a:lnTo>
                  <a:pt x="313361" y="631482"/>
                </a:lnTo>
                <a:lnTo>
                  <a:pt x="314754" y="631678"/>
                </a:lnTo>
                <a:lnTo>
                  <a:pt x="316147" y="631873"/>
                </a:lnTo>
                <a:lnTo>
                  <a:pt x="317540" y="632062"/>
                </a:lnTo>
                <a:lnTo>
                  <a:pt x="318933" y="632252"/>
                </a:lnTo>
                <a:lnTo>
                  <a:pt x="320325" y="632434"/>
                </a:lnTo>
                <a:lnTo>
                  <a:pt x="321718" y="632616"/>
                </a:lnTo>
                <a:lnTo>
                  <a:pt x="323110" y="632799"/>
                </a:lnTo>
                <a:lnTo>
                  <a:pt x="324503" y="632975"/>
                </a:lnTo>
                <a:lnTo>
                  <a:pt x="325896" y="633144"/>
                </a:lnTo>
                <a:lnTo>
                  <a:pt x="327289" y="633320"/>
                </a:lnTo>
                <a:lnTo>
                  <a:pt x="328681" y="633490"/>
                </a:lnTo>
                <a:lnTo>
                  <a:pt x="330074" y="633653"/>
                </a:lnTo>
                <a:lnTo>
                  <a:pt x="331467" y="633816"/>
                </a:lnTo>
                <a:lnTo>
                  <a:pt x="332860" y="633979"/>
                </a:lnTo>
                <a:lnTo>
                  <a:pt x="334252" y="634135"/>
                </a:lnTo>
                <a:lnTo>
                  <a:pt x="335645" y="634292"/>
                </a:lnTo>
                <a:lnTo>
                  <a:pt x="337037" y="634441"/>
                </a:lnTo>
                <a:lnTo>
                  <a:pt x="338430" y="634591"/>
                </a:lnTo>
                <a:lnTo>
                  <a:pt x="339823" y="634741"/>
                </a:lnTo>
                <a:lnTo>
                  <a:pt x="341216" y="634885"/>
                </a:lnTo>
                <a:lnTo>
                  <a:pt x="342609" y="635028"/>
                </a:lnTo>
                <a:lnTo>
                  <a:pt x="344001" y="635171"/>
                </a:lnTo>
                <a:lnTo>
                  <a:pt x="345394" y="635308"/>
                </a:lnTo>
                <a:lnTo>
                  <a:pt x="346787" y="635439"/>
                </a:lnTo>
                <a:lnTo>
                  <a:pt x="348179" y="635576"/>
                </a:lnTo>
                <a:lnTo>
                  <a:pt x="349572" y="635706"/>
                </a:lnTo>
                <a:lnTo>
                  <a:pt x="350965" y="635836"/>
                </a:lnTo>
                <a:lnTo>
                  <a:pt x="352357" y="635960"/>
                </a:lnTo>
                <a:lnTo>
                  <a:pt x="353750" y="636084"/>
                </a:lnTo>
                <a:lnTo>
                  <a:pt x="355143" y="636208"/>
                </a:lnTo>
                <a:lnTo>
                  <a:pt x="356536" y="636325"/>
                </a:lnTo>
                <a:lnTo>
                  <a:pt x="357929" y="636442"/>
                </a:lnTo>
                <a:lnTo>
                  <a:pt x="359321" y="636553"/>
                </a:lnTo>
                <a:lnTo>
                  <a:pt x="360714" y="636670"/>
                </a:lnTo>
                <a:lnTo>
                  <a:pt x="362107" y="636781"/>
                </a:lnTo>
                <a:lnTo>
                  <a:pt x="363499" y="636886"/>
                </a:lnTo>
                <a:lnTo>
                  <a:pt x="364892" y="636990"/>
                </a:lnTo>
                <a:lnTo>
                  <a:pt x="366285" y="637094"/>
                </a:lnTo>
                <a:lnTo>
                  <a:pt x="367677" y="637198"/>
                </a:lnTo>
                <a:lnTo>
                  <a:pt x="369070" y="637296"/>
                </a:lnTo>
                <a:lnTo>
                  <a:pt x="370463" y="637394"/>
                </a:lnTo>
                <a:lnTo>
                  <a:pt x="371856" y="637492"/>
                </a:lnTo>
                <a:lnTo>
                  <a:pt x="373248" y="637583"/>
                </a:lnTo>
                <a:lnTo>
                  <a:pt x="374641" y="637674"/>
                </a:lnTo>
                <a:lnTo>
                  <a:pt x="376034" y="637759"/>
                </a:lnTo>
                <a:lnTo>
                  <a:pt x="377426" y="637850"/>
                </a:lnTo>
                <a:lnTo>
                  <a:pt x="378819" y="637935"/>
                </a:lnTo>
                <a:lnTo>
                  <a:pt x="380212" y="638020"/>
                </a:lnTo>
                <a:lnTo>
                  <a:pt x="381605" y="638098"/>
                </a:lnTo>
                <a:lnTo>
                  <a:pt x="382997" y="638176"/>
                </a:lnTo>
                <a:lnTo>
                  <a:pt x="384390" y="638254"/>
                </a:lnTo>
                <a:lnTo>
                  <a:pt x="385783" y="638326"/>
                </a:lnTo>
                <a:lnTo>
                  <a:pt x="387176" y="638404"/>
                </a:lnTo>
                <a:lnTo>
                  <a:pt x="388568" y="638476"/>
                </a:lnTo>
                <a:lnTo>
                  <a:pt x="389961" y="638541"/>
                </a:lnTo>
                <a:lnTo>
                  <a:pt x="391353" y="638613"/>
                </a:lnTo>
                <a:lnTo>
                  <a:pt x="392746" y="638678"/>
                </a:lnTo>
                <a:lnTo>
                  <a:pt x="394139" y="638737"/>
                </a:lnTo>
                <a:lnTo>
                  <a:pt x="395532" y="638802"/>
                </a:lnTo>
                <a:lnTo>
                  <a:pt x="396925" y="638860"/>
                </a:lnTo>
                <a:lnTo>
                  <a:pt x="398317" y="638919"/>
                </a:lnTo>
                <a:lnTo>
                  <a:pt x="399710" y="638978"/>
                </a:lnTo>
                <a:lnTo>
                  <a:pt x="401103" y="639030"/>
                </a:lnTo>
                <a:lnTo>
                  <a:pt x="402495" y="639082"/>
                </a:lnTo>
                <a:lnTo>
                  <a:pt x="403888" y="639134"/>
                </a:lnTo>
                <a:lnTo>
                  <a:pt x="405281" y="639180"/>
                </a:lnTo>
                <a:lnTo>
                  <a:pt x="406673" y="639225"/>
                </a:lnTo>
                <a:lnTo>
                  <a:pt x="408066" y="639271"/>
                </a:lnTo>
                <a:lnTo>
                  <a:pt x="409459" y="639317"/>
                </a:lnTo>
                <a:lnTo>
                  <a:pt x="410852" y="639362"/>
                </a:lnTo>
                <a:lnTo>
                  <a:pt x="412245" y="639401"/>
                </a:lnTo>
                <a:lnTo>
                  <a:pt x="413637" y="639440"/>
                </a:lnTo>
                <a:lnTo>
                  <a:pt x="415030" y="639473"/>
                </a:lnTo>
                <a:lnTo>
                  <a:pt x="416422" y="639512"/>
                </a:lnTo>
                <a:lnTo>
                  <a:pt x="417815" y="639545"/>
                </a:lnTo>
                <a:lnTo>
                  <a:pt x="419208" y="639571"/>
                </a:lnTo>
                <a:lnTo>
                  <a:pt x="420601" y="639603"/>
                </a:lnTo>
                <a:lnTo>
                  <a:pt x="421993" y="639630"/>
                </a:lnTo>
                <a:lnTo>
                  <a:pt x="423386" y="639656"/>
                </a:lnTo>
                <a:lnTo>
                  <a:pt x="424779" y="639682"/>
                </a:lnTo>
                <a:lnTo>
                  <a:pt x="426172" y="639708"/>
                </a:lnTo>
                <a:lnTo>
                  <a:pt x="427564" y="639727"/>
                </a:lnTo>
                <a:lnTo>
                  <a:pt x="428957" y="639747"/>
                </a:lnTo>
                <a:lnTo>
                  <a:pt x="430349" y="639766"/>
                </a:lnTo>
                <a:lnTo>
                  <a:pt x="431742" y="639779"/>
                </a:lnTo>
                <a:lnTo>
                  <a:pt x="433135" y="639799"/>
                </a:lnTo>
                <a:lnTo>
                  <a:pt x="434528" y="639812"/>
                </a:lnTo>
                <a:lnTo>
                  <a:pt x="435921" y="639825"/>
                </a:lnTo>
                <a:lnTo>
                  <a:pt x="437313" y="639832"/>
                </a:lnTo>
                <a:lnTo>
                  <a:pt x="438706" y="639838"/>
                </a:lnTo>
                <a:lnTo>
                  <a:pt x="440099" y="639851"/>
                </a:lnTo>
                <a:lnTo>
                  <a:pt x="441491" y="639851"/>
                </a:lnTo>
                <a:lnTo>
                  <a:pt x="442884" y="639858"/>
                </a:lnTo>
                <a:lnTo>
                  <a:pt x="444277" y="639858"/>
                </a:lnTo>
                <a:lnTo>
                  <a:pt x="445669" y="639858"/>
                </a:lnTo>
                <a:lnTo>
                  <a:pt x="447062" y="639858"/>
                </a:lnTo>
                <a:lnTo>
                  <a:pt x="448455" y="639858"/>
                </a:lnTo>
                <a:lnTo>
                  <a:pt x="449848" y="639851"/>
                </a:lnTo>
                <a:lnTo>
                  <a:pt x="451241" y="639845"/>
                </a:lnTo>
                <a:lnTo>
                  <a:pt x="452633" y="639838"/>
                </a:lnTo>
                <a:lnTo>
                  <a:pt x="454026" y="639832"/>
                </a:lnTo>
                <a:lnTo>
                  <a:pt x="455418" y="639819"/>
                </a:lnTo>
                <a:lnTo>
                  <a:pt x="456811" y="639812"/>
                </a:lnTo>
                <a:lnTo>
                  <a:pt x="458204" y="639799"/>
                </a:lnTo>
                <a:lnTo>
                  <a:pt x="459597" y="639779"/>
                </a:lnTo>
                <a:lnTo>
                  <a:pt x="460990" y="639766"/>
                </a:lnTo>
                <a:lnTo>
                  <a:pt x="462385" y="639747"/>
                </a:lnTo>
                <a:lnTo>
                  <a:pt x="463773" y="639727"/>
                </a:lnTo>
                <a:lnTo>
                  <a:pt x="465168" y="639708"/>
                </a:lnTo>
                <a:lnTo>
                  <a:pt x="466563" y="639688"/>
                </a:lnTo>
                <a:lnTo>
                  <a:pt x="467951" y="639662"/>
                </a:lnTo>
                <a:lnTo>
                  <a:pt x="469346" y="639636"/>
                </a:lnTo>
                <a:lnTo>
                  <a:pt x="470741" y="639610"/>
                </a:lnTo>
                <a:lnTo>
                  <a:pt x="472129" y="639584"/>
                </a:lnTo>
                <a:lnTo>
                  <a:pt x="473524" y="639551"/>
                </a:lnTo>
                <a:lnTo>
                  <a:pt x="474919" y="639519"/>
                </a:lnTo>
                <a:lnTo>
                  <a:pt x="476307" y="639486"/>
                </a:lnTo>
                <a:lnTo>
                  <a:pt x="477702" y="639454"/>
                </a:lnTo>
                <a:lnTo>
                  <a:pt x="479097" y="639421"/>
                </a:lnTo>
                <a:lnTo>
                  <a:pt x="480485" y="639382"/>
                </a:lnTo>
                <a:lnTo>
                  <a:pt x="481880" y="639343"/>
                </a:lnTo>
                <a:lnTo>
                  <a:pt x="483274" y="639304"/>
                </a:lnTo>
                <a:lnTo>
                  <a:pt x="484663" y="639264"/>
                </a:lnTo>
                <a:lnTo>
                  <a:pt x="486057" y="639219"/>
                </a:lnTo>
                <a:lnTo>
                  <a:pt x="487452" y="639180"/>
                </a:lnTo>
                <a:lnTo>
                  <a:pt x="488841" y="639134"/>
                </a:lnTo>
                <a:lnTo>
                  <a:pt x="490235" y="639082"/>
                </a:lnTo>
                <a:lnTo>
                  <a:pt x="491630" y="639036"/>
                </a:lnTo>
                <a:lnTo>
                  <a:pt x="493025" y="638984"/>
                </a:lnTo>
                <a:lnTo>
                  <a:pt x="494413" y="638939"/>
                </a:lnTo>
                <a:lnTo>
                  <a:pt x="495808" y="638880"/>
                </a:lnTo>
                <a:lnTo>
                  <a:pt x="497203" y="638828"/>
                </a:lnTo>
                <a:lnTo>
                  <a:pt x="498591" y="638776"/>
                </a:lnTo>
                <a:lnTo>
                  <a:pt x="499986" y="638717"/>
                </a:lnTo>
                <a:lnTo>
                  <a:pt x="501381" y="638658"/>
                </a:lnTo>
                <a:lnTo>
                  <a:pt x="502769" y="638600"/>
                </a:lnTo>
                <a:lnTo>
                  <a:pt x="504164" y="638535"/>
                </a:lnTo>
                <a:lnTo>
                  <a:pt x="505558" y="638476"/>
                </a:lnTo>
                <a:lnTo>
                  <a:pt x="506947" y="638411"/>
                </a:lnTo>
                <a:lnTo>
                  <a:pt x="508342" y="638346"/>
                </a:lnTo>
                <a:lnTo>
                  <a:pt x="509736" y="638280"/>
                </a:lnTo>
                <a:lnTo>
                  <a:pt x="511125" y="638209"/>
                </a:lnTo>
                <a:lnTo>
                  <a:pt x="512519" y="638143"/>
                </a:lnTo>
                <a:lnTo>
                  <a:pt x="513914" y="638072"/>
                </a:lnTo>
                <a:lnTo>
                  <a:pt x="515302" y="638000"/>
                </a:lnTo>
                <a:lnTo>
                  <a:pt x="516697" y="637928"/>
                </a:lnTo>
                <a:lnTo>
                  <a:pt x="518092" y="637850"/>
                </a:lnTo>
                <a:lnTo>
                  <a:pt x="519480" y="637772"/>
                </a:lnTo>
                <a:lnTo>
                  <a:pt x="520875" y="637694"/>
                </a:lnTo>
                <a:lnTo>
                  <a:pt x="522270" y="637616"/>
                </a:lnTo>
                <a:lnTo>
                  <a:pt x="523665" y="637537"/>
                </a:lnTo>
                <a:lnTo>
                  <a:pt x="525053" y="637453"/>
                </a:lnTo>
                <a:lnTo>
                  <a:pt x="526448" y="637368"/>
                </a:lnTo>
                <a:lnTo>
                  <a:pt x="527842" y="637283"/>
                </a:lnTo>
                <a:lnTo>
                  <a:pt x="529231" y="637198"/>
                </a:lnTo>
                <a:lnTo>
                  <a:pt x="530626" y="637114"/>
                </a:lnTo>
                <a:lnTo>
                  <a:pt x="532020" y="637022"/>
                </a:lnTo>
                <a:lnTo>
                  <a:pt x="533409" y="636931"/>
                </a:lnTo>
                <a:lnTo>
                  <a:pt x="534803" y="636840"/>
                </a:lnTo>
                <a:lnTo>
                  <a:pt x="536198" y="636749"/>
                </a:lnTo>
                <a:lnTo>
                  <a:pt x="537586" y="636657"/>
                </a:lnTo>
                <a:lnTo>
                  <a:pt x="538981" y="636560"/>
                </a:lnTo>
                <a:lnTo>
                  <a:pt x="540376" y="636462"/>
                </a:lnTo>
                <a:lnTo>
                  <a:pt x="541764" y="636364"/>
                </a:lnTo>
                <a:lnTo>
                  <a:pt x="543159" y="636266"/>
                </a:lnTo>
                <a:lnTo>
                  <a:pt x="544554" y="636162"/>
                </a:lnTo>
                <a:lnTo>
                  <a:pt x="545942" y="636058"/>
                </a:lnTo>
                <a:lnTo>
                  <a:pt x="547337" y="635954"/>
                </a:lnTo>
                <a:lnTo>
                  <a:pt x="548732" y="635849"/>
                </a:lnTo>
                <a:lnTo>
                  <a:pt x="550127" y="635745"/>
                </a:lnTo>
                <a:lnTo>
                  <a:pt x="551515" y="635634"/>
                </a:lnTo>
                <a:lnTo>
                  <a:pt x="552910" y="635523"/>
                </a:lnTo>
                <a:lnTo>
                  <a:pt x="554304" y="635413"/>
                </a:lnTo>
                <a:lnTo>
                  <a:pt x="555693" y="635302"/>
                </a:lnTo>
                <a:lnTo>
                  <a:pt x="557087" y="635191"/>
                </a:lnTo>
                <a:lnTo>
                  <a:pt x="558482" y="635074"/>
                </a:lnTo>
                <a:lnTo>
                  <a:pt x="559870" y="634956"/>
                </a:lnTo>
                <a:lnTo>
                  <a:pt x="561265" y="634839"/>
                </a:lnTo>
                <a:lnTo>
                  <a:pt x="562660" y="634722"/>
                </a:lnTo>
                <a:lnTo>
                  <a:pt x="564048" y="634598"/>
                </a:lnTo>
                <a:lnTo>
                  <a:pt x="565443" y="634474"/>
                </a:lnTo>
                <a:lnTo>
                  <a:pt x="566838" y="634357"/>
                </a:lnTo>
                <a:lnTo>
                  <a:pt x="568226" y="634226"/>
                </a:lnTo>
                <a:lnTo>
                  <a:pt x="569621" y="634103"/>
                </a:lnTo>
                <a:lnTo>
                  <a:pt x="571016" y="633972"/>
                </a:lnTo>
                <a:lnTo>
                  <a:pt x="572404" y="633848"/>
                </a:lnTo>
                <a:lnTo>
                  <a:pt x="573799" y="633718"/>
                </a:lnTo>
                <a:lnTo>
                  <a:pt x="575194" y="633581"/>
                </a:lnTo>
                <a:lnTo>
                  <a:pt x="576582" y="633451"/>
                </a:lnTo>
                <a:lnTo>
                  <a:pt x="577977" y="633314"/>
                </a:lnTo>
                <a:lnTo>
                  <a:pt x="579371" y="633177"/>
                </a:lnTo>
                <a:lnTo>
                  <a:pt x="580766" y="633040"/>
                </a:lnTo>
                <a:lnTo>
                  <a:pt x="582155" y="632903"/>
                </a:lnTo>
                <a:lnTo>
                  <a:pt x="583549" y="632766"/>
                </a:lnTo>
                <a:lnTo>
                  <a:pt x="584944" y="632623"/>
                </a:lnTo>
                <a:lnTo>
                  <a:pt x="586332" y="632480"/>
                </a:lnTo>
                <a:lnTo>
                  <a:pt x="587727" y="632336"/>
                </a:lnTo>
                <a:lnTo>
                  <a:pt x="589122" y="632186"/>
                </a:lnTo>
                <a:lnTo>
                  <a:pt x="590510" y="632043"/>
                </a:lnTo>
                <a:lnTo>
                  <a:pt x="591905" y="631893"/>
                </a:lnTo>
                <a:lnTo>
                  <a:pt x="593300" y="631743"/>
                </a:lnTo>
                <a:lnTo>
                  <a:pt x="594688" y="631593"/>
                </a:lnTo>
                <a:lnTo>
                  <a:pt x="596083" y="631437"/>
                </a:lnTo>
                <a:lnTo>
                  <a:pt x="597478" y="631287"/>
                </a:lnTo>
                <a:lnTo>
                  <a:pt x="598866" y="631130"/>
                </a:lnTo>
                <a:lnTo>
                  <a:pt x="600261" y="630967"/>
                </a:lnTo>
                <a:lnTo>
                  <a:pt x="601655" y="630811"/>
                </a:lnTo>
                <a:lnTo>
                  <a:pt x="603044" y="630655"/>
                </a:lnTo>
                <a:lnTo>
                  <a:pt x="604438" y="630492"/>
                </a:lnTo>
                <a:lnTo>
                  <a:pt x="605833" y="630329"/>
                </a:lnTo>
                <a:lnTo>
                  <a:pt x="607222" y="630166"/>
                </a:lnTo>
                <a:lnTo>
                  <a:pt x="608616" y="629996"/>
                </a:lnTo>
                <a:lnTo>
                  <a:pt x="610011" y="629827"/>
                </a:lnTo>
                <a:lnTo>
                  <a:pt x="611406" y="629664"/>
                </a:lnTo>
                <a:lnTo>
                  <a:pt x="612794" y="629488"/>
                </a:lnTo>
                <a:lnTo>
                  <a:pt x="614189" y="629319"/>
                </a:lnTo>
                <a:lnTo>
                  <a:pt x="615584" y="629143"/>
                </a:lnTo>
                <a:lnTo>
                  <a:pt x="616972" y="628973"/>
                </a:lnTo>
                <a:lnTo>
                  <a:pt x="618367" y="628797"/>
                </a:lnTo>
                <a:lnTo>
                  <a:pt x="619762" y="628615"/>
                </a:lnTo>
                <a:lnTo>
                  <a:pt x="621150" y="628439"/>
                </a:lnTo>
                <a:lnTo>
                  <a:pt x="622545" y="628256"/>
                </a:lnTo>
                <a:lnTo>
                  <a:pt x="623939" y="628074"/>
                </a:lnTo>
                <a:lnTo>
                  <a:pt x="625328" y="627891"/>
                </a:lnTo>
                <a:lnTo>
                  <a:pt x="626723" y="627709"/>
                </a:lnTo>
                <a:lnTo>
                  <a:pt x="628117" y="627520"/>
                </a:lnTo>
                <a:lnTo>
                  <a:pt x="629506" y="627331"/>
                </a:lnTo>
                <a:lnTo>
                  <a:pt x="630900" y="627142"/>
                </a:lnTo>
                <a:lnTo>
                  <a:pt x="632295" y="626953"/>
                </a:lnTo>
                <a:lnTo>
                  <a:pt x="633683" y="626757"/>
                </a:lnTo>
                <a:lnTo>
                  <a:pt x="635078" y="626568"/>
                </a:lnTo>
                <a:lnTo>
                  <a:pt x="636473" y="626373"/>
                </a:lnTo>
                <a:lnTo>
                  <a:pt x="637861" y="626170"/>
                </a:lnTo>
                <a:lnTo>
                  <a:pt x="639256" y="625975"/>
                </a:lnTo>
                <a:lnTo>
                  <a:pt x="640651" y="625773"/>
                </a:lnTo>
                <a:lnTo>
                  <a:pt x="642046" y="625571"/>
                </a:lnTo>
                <a:lnTo>
                  <a:pt x="643434" y="625369"/>
                </a:lnTo>
                <a:lnTo>
                  <a:pt x="644829" y="625167"/>
                </a:lnTo>
                <a:lnTo>
                  <a:pt x="646223" y="624958"/>
                </a:lnTo>
                <a:lnTo>
                  <a:pt x="647612" y="624750"/>
                </a:lnTo>
                <a:lnTo>
                  <a:pt x="649007" y="624541"/>
                </a:lnTo>
                <a:lnTo>
                  <a:pt x="650401" y="624332"/>
                </a:lnTo>
                <a:lnTo>
                  <a:pt x="651790" y="624117"/>
                </a:lnTo>
                <a:lnTo>
                  <a:pt x="653184" y="623902"/>
                </a:lnTo>
                <a:lnTo>
                  <a:pt x="654579" y="623687"/>
                </a:lnTo>
                <a:lnTo>
                  <a:pt x="655967" y="623472"/>
                </a:lnTo>
                <a:lnTo>
                  <a:pt x="657362" y="623251"/>
                </a:lnTo>
                <a:lnTo>
                  <a:pt x="658757" y="623029"/>
                </a:lnTo>
                <a:lnTo>
                  <a:pt x="660145" y="622807"/>
                </a:lnTo>
                <a:lnTo>
                  <a:pt x="661540" y="622586"/>
                </a:lnTo>
                <a:lnTo>
                  <a:pt x="662935" y="622358"/>
                </a:lnTo>
                <a:lnTo>
                  <a:pt x="664323" y="622136"/>
                </a:lnTo>
                <a:lnTo>
                  <a:pt x="665718" y="621908"/>
                </a:lnTo>
                <a:lnTo>
                  <a:pt x="667113" y="621673"/>
                </a:lnTo>
                <a:lnTo>
                  <a:pt x="668501" y="621445"/>
                </a:lnTo>
                <a:lnTo>
                  <a:pt x="669896" y="621210"/>
                </a:lnTo>
                <a:lnTo>
                  <a:pt x="671291" y="620976"/>
                </a:lnTo>
                <a:lnTo>
                  <a:pt x="672685" y="620741"/>
                </a:lnTo>
                <a:lnTo>
                  <a:pt x="674074" y="620500"/>
                </a:lnTo>
                <a:lnTo>
                  <a:pt x="675468" y="620259"/>
                </a:lnTo>
                <a:lnTo>
                  <a:pt x="676863" y="620018"/>
                </a:lnTo>
                <a:lnTo>
                  <a:pt x="678251" y="619777"/>
                </a:lnTo>
                <a:lnTo>
                  <a:pt x="679646" y="619529"/>
                </a:lnTo>
                <a:lnTo>
                  <a:pt x="681041" y="619281"/>
                </a:lnTo>
                <a:lnTo>
                  <a:pt x="682429" y="619034"/>
                </a:lnTo>
                <a:lnTo>
                  <a:pt x="683824" y="618786"/>
                </a:lnTo>
                <a:lnTo>
                  <a:pt x="685219" y="618532"/>
                </a:lnTo>
                <a:lnTo>
                  <a:pt x="686607" y="618284"/>
                </a:lnTo>
                <a:lnTo>
                  <a:pt x="688002" y="618030"/>
                </a:lnTo>
                <a:lnTo>
                  <a:pt x="689397" y="617769"/>
                </a:lnTo>
                <a:lnTo>
                  <a:pt x="690785" y="617515"/>
                </a:lnTo>
                <a:lnTo>
                  <a:pt x="692180" y="617254"/>
                </a:lnTo>
                <a:lnTo>
                  <a:pt x="693575" y="616987"/>
                </a:lnTo>
                <a:lnTo>
                  <a:pt x="694963" y="616726"/>
                </a:lnTo>
                <a:lnTo>
                  <a:pt x="696358" y="616459"/>
                </a:lnTo>
                <a:lnTo>
                  <a:pt x="697752" y="616192"/>
                </a:lnTo>
                <a:lnTo>
                  <a:pt x="699147" y="615925"/>
                </a:lnTo>
                <a:lnTo>
                  <a:pt x="700536" y="615657"/>
                </a:lnTo>
                <a:lnTo>
                  <a:pt x="701930" y="615384"/>
                </a:lnTo>
                <a:lnTo>
                  <a:pt x="703325" y="615110"/>
                </a:lnTo>
                <a:lnTo>
                  <a:pt x="704713" y="614836"/>
                </a:lnTo>
                <a:lnTo>
                  <a:pt x="706108" y="614556"/>
                </a:lnTo>
                <a:lnTo>
                  <a:pt x="707503" y="614276"/>
                </a:lnTo>
                <a:lnTo>
                  <a:pt x="708891" y="613995"/>
                </a:lnTo>
                <a:lnTo>
                  <a:pt x="710286" y="613715"/>
                </a:lnTo>
                <a:lnTo>
                  <a:pt x="711681" y="613428"/>
                </a:lnTo>
                <a:lnTo>
                  <a:pt x="713069" y="613142"/>
                </a:lnTo>
                <a:lnTo>
                  <a:pt x="714464" y="612855"/>
                </a:lnTo>
                <a:lnTo>
                  <a:pt x="715859" y="612561"/>
                </a:lnTo>
                <a:lnTo>
                  <a:pt x="717247" y="612268"/>
                </a:lnTo>
                <a:lnTo>
                  <a:pt x="718642" y="611975"/>
                </a:lnTo>
                <a:lnTo>
                  <a:pt x="720036" y="611682"/>
                </a:lnTo>
                <a:lnTo>
                  <a:pt x="721425" y="611382"/>
                </a:lnTo>
                <a:lnTo>
                  <a:pt x="722819" y="611082"/>
                </a:lnTo>
                <a:lnTo>
                  <a:pt x="724214" y="610782"/>
                </a:lnTo>
                <a:lnTo>
                  <a:pt x="725603" y="610476"/>
                </a:lnTo>
                <a:lnTo>
                  <a:pt x="726997" y="610176"/>
                </a:lnTo>
                <a:lnTo>
                  <a:pt x="728392" y="609863"/>
                </a:lnTo>
                <a:lnTo>
                  <a:pt x="729787" y="609557"/>
                </a:lnTo>
                <a:lnTo>
                  <a:pt x="731175" y="609244"/>
                </a:lnTo>
                <a:lnTo>
                  <a:pt x="732570" y="608931"/>
                </a:lnTo>
                <a:lnTo>
                  <a:pt x="733965" y="608618"/>
                </a:lnTo>
                <a:lnTo>
                  <a:pt x="735353" y="608305"/>
                </a:lnTo>
                <a:lnTo>
                  <a:pt x="736748" y="607986"/>
                </a:lnTo>
                <a:lnTo>
                  <a:pt x="738143" y="607660"/>
                </a:lnTo>
                <a:lnTo>
                  <a:pt x="739531" y="607341"/>
                </a:lnTo>
                <a:lnTo>
                  <a:pt x="740926" y="607015"/>
                </a:lnTo>
                <a:lnTo>
                  <a:pt x="742320" y="606689"/>
                </a:lnTo>
                <a:lnTo>
                  <a:pt x="743709" y="606363"/>
                </a:lnTo>
                <a:lnTo>
                  <a:pt x="745104" y="606031"/>
                </a:lnTo>
                <a:lnTo>
                  <a:pt x="746498" y="605698"/>
                </a:lnTo>
                <a:lnTo>
                  <a:pt x="747887" y="605366"/>
                </a:lnTo>
                <a:lnTo>
                  <a:pt x="749281" y="605027"/>
                </a:lnTo>
                <a:lnTo>
                  <a:pt x="750676" y="604688"/>
                </a:lnTo>
                <a:lnTo>
                  <a:pt x="752064" y="604349"/>
                </a:lnTo>
                <a:lnTo>
                  <a:pt x="753459" y="604004"/>
                </a:lnTo>
                <a:lnTo>
                  <a:pt x="754854" y="603658"/>
                </a:lnTo>
                <a:lnTo>
                  <a:pt x="756242" y="603313"/>
                </a:lnTo>
                <a:lnTo>
                  <a:pt x="757637" y="602967"/>
                </a:lnTo>
                <a:lnTo>
                  <a:pt x="759032" y="602615"/>
                </a:lnTo>
                <a:lnTo>
                  <a:pt x="760427" y="602264"/>
                </a:lnTo>
                <a:lnTo>
                  <a:pt x="761815" y="601905"/>
                </a:lnTo>
                <a:lnTo>
                  <a:pt x="763210" y="601553"/>
                </a:lnTo>
                <a:lnTo>
                  <a:pt x="764604" y="601188"/>
                </a:lnTo>
                <a:lnTo>
                  <a:pt x="765993" y="600830"/>
                </a:lnTo>
                <a:lnTo>
                  <a:pt x="767388" y="600465"/>
                </a:lnTo>
                <a:lnTo>
                  <a:pt x="768782" y="600100"/>
                </a:lnTo>
                <a:lnTo>
                  <a:pt x="770171" y="599735"/>
                </a:lnTo>
                <a:lnTo>
                  <a:pt x="771565" y="599363"/>
                </a:lnTo>
                <a:lnTo>
                  <a:pt x="772960" y="598992"/>
                </a:lnTo>
                <a:lnTo>
                  <a:pt x="774348" y="598614"/>
                </a:lnTo>
                <a:lnTo>
                  <a:pt x="775743" y="598242"/>
                </a:lnTo>
                <a:lnTo>
                  <a:pt x="777138" y="597858"/>
                </a:lnTo>
                <a:lnTo>
                  <a:pt x="778526" y="597480"/>
                </a:lnTo>
                <a:lnTo>
                  <a:pt x="779921" y="597095"/>
                </a:lnTo>
                <a:lnTo>
                  <a:pt x="781316" y="596710"/>
                </a:lnTo>
                <a:lnTo>
                  <a:pt x="782704" y="596326"/>
                </a:lnTo>
                <a:lnTo>
                  <a:pt x="784099" y="595935"/>
                </a:lnTo>
                <a:lnTo>
                  <a:pt x="785494" y="595537"/>
                </a:lnTo>
                <a:lnTo>
                  <a:pt x="786882" y="595146"/>
                </a:lnTo>
                <a:lnTo>
                  <a:pt x="788277" y="594749"/>
                </a:lnTo>
                <a:lnTo>
                  <a:pt x="789671" y="594351"/>
                </a:lnTo>
                <a:lnTo>
                  <a:pt x="791066" y="593947"/>
                </a:lnTo>
                <a:lnTo>
                  <a:pt x="792455" y="593543"/>
                </a:lnTo>
                <a:lnTo>
                  <a:pt x="793849" y="593139"/>
                </a:lnTo>
                <a:lnTo>
                  <a:pt x="795244" y="592728"/>
                </a:lnTo>
                <a:lnTo>
                  <a:pt x="796632" y="592318"/>
                </a:lnTo>
                <a:lnTo>
                  <a:pt x="798027" y="591907"/>
                </a:lnTo>
                <a:lnTo>
                  <a:pt x="799422" y="591490"/>
                </a:lnTo>
                <a:lnTo>
                  <a:pt x="800810" y="591073"/>
                </a:lnTo>
                <a:lnTo>
                  <a:pt x="802205" y="590656"/>
                </a:lnTo>
                <a:lnTo>
                  <a:pt x="803600" y="590232"/>
                </a:lnTo>
                <a:lnTo>
                  <a:pt x="804988" y="589802"/>
                </a:lnTo>
                <a:lnTo>
                  <a:pt x="806383" y="589378"/>
                </a:lnTo>
                <a:lnTo>
                  <a:pt x="807778" y="588948"/>
                </a:lnTo>
                <a:lnTo>
                  <a:pt x="809166" y="588511"/>
                </a:lnTo>
                <a:lnTo>
                  <a:pt x="810561" y="588081"/>
                </a:lnTo>
                <a:lnTo>
                  <a:pt x="811956" y="587644"/>
                </a:lnTo>
                <a:lnTo>
                  <a:pt x="813344" y="587201"/>
                </a:lnTo>
                <a:lnTo>
                  <a:pt x="814739" y="586758"/>
                </a:lnTo>
                <a:lnTo>
                  <a:pt x="816133" y="586315"/>
                </a:lnTo>
                <a:lnTo>
                  <a:pt x="817522" y="585865"/>
                </a:lnTo>
                <a:lnTo>
                  <a:pt x="818916" y="585415"/>
                </a:lnTo>
                <a:lnTo>
                  <a:pt x="820311" y="584966"/>
                </a:lnTo>
                <a:lnTo>
                  <a:pt x="821706" y="584509"/>
                </a:lnTo>
                <a:lnTo>
                  <a:pt x="823094" y="584053"/>
                </a:lnTo>
                <a:lnTo>
                  <a:pt x="824489" y="583590"/>
                </a:lnTo>
                <a:lnTo>
                  <a:pt x="825884" y="583128"/>
                </a:lnTo>
                <a:lnTo>
                  <a:pt x="827272" y="582658"/>
                </a:lnTo>
                <a:lnTo>
                  <a:pt x="828667" y="582196"/>
                </a:lnTo>
                <a:lnTo>
                  <a:pt x="830062" y="581720"/>
                </a:lnTo>
                <a:lnTo>
                  <a:pt x="831450" y="581251"/>
                </a:lnTo>
                <a:lnTo>
                  <a:pt x="832845" y="580775"/>
                </a:lnTo>
                <a:lnTo>
                  <a:pt x="834240" y="580292"/>
                </a:lnTo>
                <a:lnTo>
                  <a:pt x="835628" y="579810"/>
                </a:lnTo>
                <a:lnTo>
                  <a:pt x="837023" y="579328"/>
                </a:lnTo>
                <a:lnTo>
                  <a:pt x="838417" y="578839"/>
                </a:lnTo>
                <a:lnTo>
                  <a:pt x="839806" y="578350"/>
                </a:lnTo>
                <a:lnTo>
                  <a:pt x="841200" y="577855"/>
                </a:lnTo>
                <a:lnTo>
                  <a:pt x="842595" y="577359"/>
                </a:lnTo>
                <a:lnTo>
                  <a:pt x="843984" y="576864"/>
                </a:lnTo>
                <a:lnTo>
                  <a:pt x="845378" y="576362"/>
                </a:lnTo>
                <a:lnTo>
                  <a:pt x="846773" y="575860"/>
                </a:lnTo>
                <a:lnTo>
                  <a:pt x="848161" y="575352"/>
                </a:lnTo>
                <a:lnTo>
                  <a:pt x="849556" y="574844"/>
                </a:lnTo>
                <a:lnTo>
                  <a:pt x="850951" y="574329"/>
                </a:lnTo>
                <a:lnTo>
                  <a:pt x="852346" y="573814"/>
                </a:lnTo>
                <a:lnTo>
                  <a:pt x="853734" y="573299"/>
                </a:lnTo>
                <a:lnTo>
                  <a:pt x="855129" y="572777"/>
                </a:lnTo>
                <a:lnTo>
                  <a:pt x="856524" y="572250"/>
                </a:lnTo>
                <a:lnTo>
                  <a:pt x="857912" y="571728"/>
                </a:lnTo>
                <a:lnTo>
                  <a:pt x="859307" y="571194"/>
                </a:lnTo>
                <a:lnTo>
                  <a:pt x="860701" y="570666"/>
                </a:lnTo>
                <a:lnTo>
                  <a:pt x="862090" y="570125"/>
                </a:lnTo>
                <a:lnTo>
                  <a:pt x="863484" y="569590"/>
                </a:lnTo>
                <a:lnTo>
                  <a:pt x="864879" y="569049"/>
                </a:lnTo>
                <a:lnTo>
                  <a:pt x="866268" y="568502"/>
                </a:lnTo>
                <a:lnTo>
                  <a:pt x="867662" y="567954"/>
                </a:lnTo>
                <a:lnTo>
                  <a:pt x="869057" y="567407"/>
                </a:lnTo>
                <a:lnTo>
                  <a:pt x="870445" y="566853"/>
                </a:lnTo>
                <a:lnTo>
                  <a:pt x="871840" y="566292"/>
                </a:lnTo>
                <a:lnTo>
                  <a:pt x="873235" y="565732"/>
                </a:lnTo>
                <a:lnTo>
                  <a:pt x="874623" y="565171"/>
                </a:lnTo>
                <a:lnTo>
                  <a:pt x="876018" y="564604"/>
                </a:lnTo>
                <a:lnTo>
                  <a:pt x="877413" y="564031"/>
                </a:lnTo>
                <a:lnTo>
                  <a:pt x="878808" y="563464"/>
                </a:lnTo>
                <a:lnTo>
                  <a:pt x="880196" y="562884"/>
                </a:lnTo>
                <a:lnTo>
                  <a:pt x="881591" y="562304"/>
                </a:lnTo>
                <a:lnTo>
                  <a:pt x="882985" y="561723"/>
                </a:lnTo>
                <a:lnTo>
                  <a:pt x="884374" y="561137"/>
                </a:lnTo>
                <a:lnTo>
                  <a:pt x="885769" y="560550"/>
                </a:lnTo>
                <a:lnTo>
                  <a:pt x="887163" y="559957"/>
                </a:lnTo>
                <a:lnTo>
                  <a:pt x="888552" y="559364"/>
                </a:lnTo>
                <a:lnTo>
                  <a:pt x="889946" y="558764"/>
                </a:lnTo>
                <a:lnTo>
                  <a:pt x="891341" y="558158"/>
                </a:lnTo>
                <a:lnTo>
                  <a:pt x="892729" y="557552"/>
                </a:lnTo>
                <a:lnTo>
                  <a:pt x="894124" y="556946"/>
                </a:lnTo>
                <a:lnTo>
                  <a:pt x="895519" y="556333"/>
                </a:lnTo>
                <a:lnTo>
                  <a:pt x="896907" y="555721"/>
                </a:lnTo>
                <a:lnTo>
                  <a:pt x="898302" y="555101"/>
                </a:lnTo>
                <a:lnTo>
                  <a:pt x="899697" y="554476"/>
                </a:lnTo>
                <a:lnTo>
                  <a:pt x="901085" y="553850"/>
                </a:lnTo>
                <a:lnTo>
                  <a:pt x="902480" y="553224"/>
                </a:lnTo>
                <a:lnTo>
                  <a:pt x="903875" y="552592"/>
                </a:lnTo>
                <a:lnTo>
                  <a:pt x="905263" y="551953"/>
                </a:lnTo>
                <a:lnTo>
                  <a:pt x="906658" y="551315"/>
                </a:lnTo>
                <a:lnTo>
                  <a:pt x="908052" y="550669"/>
                </a:lnTo>
                <a:lnTo>
                  <a:pt x="909447" y="550024"/>
                </a:lnTo>
                <a:lnTo>
                  <a:pt x="910836" y="549372"/>
                </a:lnTo>
                <a:lnTo>
                  <a:pt x="912230" y="548721"/>
                </a:lnTo>
                <a:lnTo>
                  <a:pt x="913625" y="548062"/>
                </a:lnTo>
                <a:lnTo>
                  <a:pt x="915013" y="547398"/>
                </a:lnTo>
                <a:lnTo>
                  <a:pt x="916408" y="546733"/>
                </a:lnTo>
                <a:lnTo>
                  <a:pt x="917803" y="546068"/>
                </a:lnTo>
                <a:lnTo>
                  <a:pt x="919191" y="545390"/>
                </a:lnTo>
                <a:lnTo>
                  <a:pt x="920586" y="544719"/>
                </a:lnTo>
                <a:lnTo>
                  <a:pt x="921981" y="544034"/>
                </a:lnTo>
                <a:lnTo>
                  <a:pt x="923369" y="543350"/>
                </a:lnTo>
                <a:lnTo>
                  <a:pt x="924764" y="542666"/>
                </a:lnTo>
                <a:lnTo>
                  <a:pt x="926159" y="541975"/>
                </a:lnTo>
                <a:lnTo>
                  <a:pt x="927547" y="541277"/>
                </a:lnTo>
                <a:lnTo>
                  <a:pt x="928942" y="540580"/>
                </a:lnTo>
                <a:lnTo>
                  <a:pt x="930337" y="539876"/>
                </a:lnTo>
                <a:lnTo>
                  <a:pt x="931725" y="539172"/>
                </a:lnTo>
                <a:lnTo>
                  <a:pt x="933120" y="538462"/>
                </a:lnTo>
                <a:lnTo>
                  <a:pt x="934514" y="537745"/>
                </a:lnTo>
                <a:lnTo>
                  <a:pt x="935903" y="537028"/>
                </a:lnTo>
                <a:lnTo>
                  <a:pt x="937297" y="536304"/>
                </a:lnTo>
                <a:lnTo>
                  <a:pt x="938692" y="535574"/>
                </a:lnTo>
                <a:lnTo>
                  <a:pt x="940087" y="534844"/>
                </a:lnTo>
                <a:lnTo>
                  <a:pt x="941475" y="534108"/>
                </a:lnTo>
                <a:lnTo>
                  <a:pt x="942870" y="533371"/>
                </a:lnTo>
                <a:lnTo>
                  <a:pt x="944265" y="532628"/>
                </a:lnTo>
                <a:lnTo>
                  <a:pt x="945653" y="531885"/>
                </a:lnTo>
                <a:lnTo>
                  <a:pt x="947048" y="531129"/>
                </a:lnTo>
                <a:lnTo>
                  <a:pt x="948443" y="530373"/>
                </a:lnTo>
                <a:lnTo>
                  <a:pt x="949831" y="529617"/>
                </a:lnTo>
                <a:lnTo>
                  <a:pt x="951226" y="528855"/>
                </a:lnTo>
                <a:lnTo>
                  <a:pt x="952621" y="528086"/>
                </a:lnTo>
                <a:lnTo>
                  <a:pt x="954009" y="527310"/>
                </a:lnTo>
                <a:lnTo>
                  <a:pt x="955404" y="526534"/>
                </a:lnTo>
                <a:lnTo>
                  <a:pt x="956798" y="525752"/>
                </a:lnTo>
                <a:lnTo>
                  <a:pt x="958187" y="524970"/>
                </a:lnTo>
                <a:lnTo>
                  <a:pt x="959581" y="524181"/>
                </a:lnTo>
                <a:lnTo>
                  <a:pt x="960976" y="523386"/>
                </a:lnTo>
                <a:lnTo>
                  <a:pt x="962365" y="522591"/>
                </a:lnTo>
                <a:lnTo>
                  <a:pt x="963759" y="521783"/>
                </a:lnTo>
                <a:lnTo>
                  <a:pt x="965154" y="520981"/>
                </a:lnTo>
                <a:lnTo>
                  <a:pt x="966542" y="520167"/>
                </a:lnTo>
                <a:lnTo>
                  <a:pt x="967937" y="519352"/>
                </a:lnTo>
                <a:lnTo>
                  <a:pt x="969332" y="518531"/>
                </a:lnTo>
                <a:lnTo>
                  <a:pt x="970727" y="517703"/>
                </a:lnTo>
                <a:lnTo>
                  <a:pt x="972115" y="516875"/>
                </a:lnTo>
                <a:lnTo>
                  <a:pt x="973510" y="516041"/>
                </a:lnTo>
                <a:lnTo>
                  <a:pt x="974905" y="515200"/>
                </a:lnTo>
                <a:lnTo>
                  <a:pt x="976293" y="514359"/>
                </a:lnTo>
                <a:lnTo>
                  <a:pt x="977688" y="513512"/>
                </a:lnTo>
                <a:lnTo>
                  <a:pt x="979082" y="512658"/>
                </a:lnTo>
                <a:lnTo>
                  <a:pt x="980471" y="511798"/>
                </a:lnTo>
                <a:lnTo>
                  <a:pt x="981865" y="510938"/>
                </a:lnTo>
                <a:lnTo>
                  <a:pt x="983260" y="510071"/>
                </a:lnTo>
                <a:lnTo>
                  <a:pt x="984649" y="509197"/>
                </a:lnTo>
                <a:lnTo>
                  <a:pt x="986043" y="508317"/>
                </a:lnTo>
                <a:lnTo>
                  <a:pt x="987438" y="507438"/>
                </a:lnTo>
                <a:lnTo>
                  <a:pt x="988826" y="506551"/>
                </a:lnTo>
                <a:lnTo>
                  <a:pt x="990221" y="505658"/>
                </a:lnTo>
                <a:lnTo>
                  <a:pt x="991616" y="504765"/>
                </a:lnTo>
                <a:lnTo>
                  <a:pt x="993004" y="503859"/>
                </a:lnTo>
                <a:lnTo>
                  <a:pt x="994399" y="502953"/>
                </a:lnTo>
                <a:lnTo>
                  <a:pt x="995794" y="502041"/>
                </a:lnTo>
                <a:lnTo>
                  <a:pt x="997182" y="501122"/>
                </a:lnTo>
                <a:lnTo>
                  <a:pt x="998577" y="500203"/>
                </a:lnTo>
                <a:lnTo>
                  <a:pt x="999972" y="499277"/>
                </a:lnTo>
                <a:lnTo>
                  <a:pt x="1001366" y="498345"/>
                </a:lnTo>
                <a:lnTo>
                  <a:pt x="1002755" y="497407"/>
                </a:lnTo>
                <a:lnTo>
                  <a:pt x="1004149" y="496462"/>
                </a:lnTo>
                <a:lnTo>
                  <a:pt x="1005544" y="495517"/>
                </a:lnTo>
                <a:lnTo>
                  <a:pt x="1006933" y="494559"/>
                </a:lnTo>
                <a:lnTo>
                  <a:pt x="1008327" y="493600"/>
                </a:lnTo>
                <a:lnTo>
                  <a:pt x="1009722" y="492636"/>
                </a:lnTo>
                <a:lnTo>
                  <a:pt x="1011110" y="491671"/>
                </a:lnTo>
                <a:lnTo>
                  <a:pt x="1012505" y="490694"/>
                </a:lnTo>
                <a:lnTo>
                  <a:pt x="1013900" y="489714"/>
                </a:lnTo>
                <a:lnTo>
                  <a:pt x="1015288" y="488728"/>
                </a:lnTo>
                <a:lnTo>
                  <a:pt x="1016683" y="487737"/>
                </a:lnTo>
                <a:lnTo>
                  <a:pt x="1018078" y="486740"/>
                </a:lnTo>
                <a:lnTo>
                  <a:pt x="1019466" y="485737"/>
                </a:lnTo>
                <a:lnTo>
                  <a:pt x="1020861" y="484730"/>
                </a:lnTo>
                <a:lnTo>
                  <a:pt x="1022256" y="483716"/>
                </a:lnTo>
                <a:lnTo>
                  <a:pt x="1023644" y="482697"/>
                </a:lnTo>
                <a:lnTo>
                  <a:pt x="1025039" y="481672"/>
                </a:lnTo>
                <a:lnTo>
                  <a:pt x="1026433" y="480641"/>
                </a:lnTo>
                <a:lnTo>
                  <a:pt x="1027822" y="479604"/>
                </a:lnTo>
                <a:lnTo>
                  <a:pt x="1029217" y="478562"/>
                </a:lnTo>
                <a:lnTo>
                  <a:pt x="1030611" y="477513"/>
                </a:lnTo>
                <a:lnTo>
                  <a:pt x="1032006" y="476460"/>
                </a:lnTo>
                <a:lnTo>
                  <a:pt x="1033394" y="475400"/>
                </a:lnTo>
                <a:lnTo>
                  <a:pt x="1034789" y="474333"/>
                </a:lnTo>
                <a:lnTo>
                  <a:pt x="1036184" y="473262"/>
                </a:lnTo>
                <a:lnTo>
                  <a:pt x="1037572" y="472184"/>
                </a:lnTo>
                <a:lnTo>
                  <a:pt x="1038967" y="471100"/>
                </a:lnTo>
                <a:lnTo>
                  <a:pt x="1040362" y="470010"/>
                </a:lnTo>
                <a:lnTo>
                  <a:pt x="1041750" y="468913"/>
                </a:lnTo>
                <a:lnTo>
                  <a:pt x="1043145" y="467811"/>
                </a:lnTo>
                <a:lnTo>
                  <a:pt x="1044540" y="466703"/>
                </a:lnTo>
                <a:lnTo>
                  <a:pt x="1045928" y="465588"/>
                </a:lnTo>
                <a:lnTo>
                  <a:pt x="1047323" y="464467"/>
                </a:lnTo>
                <a:lnTo>
                  <a:pt x="1048718" y="463339"/>
                </a:lnTo>
                <a:lnTo>
                  <a:pt x="1050106" y="462205"/>
                </a:lnTo>
                <a:lnTo>
                  <a:pt x="1051501" y="461065"/>
                </a:lnTo>
                <a:lnTo>
                  <a:pt x="1052895" y="459919"/>
                </a:lnTo>
                <a:lnTo>
                  <a:pt x="1054284" y="458766"/>
                </a:lnTo>
                <a:lnTo>
                  <a:pt x="1055678" y="457606"/>
                </a:lnTo>
                <a:lnTo>
                  <a:pt x="1057073" y="456440"/>
                </a:lnTo>
                <a:lnTo>
                  <a:pt x="1058468" y="455268"/>
                </a:lnTo>
                <a:lnTo>
                  <a:pt x="1059856" y="454088"/>
                </a:lnTo>
                <a:lnTo>
                  <a:pt x="1061251" y="452903"/>
                </a:lnTo>
                <a:lnTo>
                  <a:pt x="1062646" y="451710"/>
                </a:lnTo>
                <a:lnTo>
                  <a:pt x="1064034" y="450511"/>
                </a:lnTo>
                <a:lnTo>
                  <a:pt x="1065429" y="449304"/>
                </a:lnTo>
                <a:lnTo>
                  <a:pt x="1066824" y="448091"/>
                </a:lnTo>
                <a:lnTo>
                  <a:pt x="1068212" y="446872"/>
                </a:lnTo>
                <a:lnTo>
                  <a:pt x="1069607" y="445645"/>
                </a:lnTo>
                <a:lnTo>
                  <a:pt x="1071002" y="444411"/>
                </a:lnTo>
                <a:lnTo>
                  <a:pt x="1072390" y="443170"/>
                </a:lnTo>
                <a:lnTo>
                  <a:pt x="1073785" y="441923"/>
                </a:lnTo>
                <a:lnTo>
                  <a:pt x="1075179" y="440668"/>
                </a:lnTo>
                <a:lnTo>
                  <a:pt x="1076568" y="439406"/>
                </a:lnTo>
                <a:lnTo>
                  <a:pt x="1077962" y="438137"/>
                </a:lnTo>
                <a:lnTo>
                  <a:pt x="1079357" y="436861"/>
                </a:lnTo>
                <a:lnTo>
                  <a:pt x="1080746" y="435578"/>
                </a:lnTo>
                <a:lnTo>
                  <a:pt x="1082140" y="434287"/>
                </a:lnTo>
                <a:lnTo>
                  <a:pt x="1083535" y="432989"/>
                </a:lnTo>
                <a:lnTo>
                  <a:pt x="1084923" y="431684"/>
                </a:lnTo>
                <a:lnTo>
                  <a:pt x="1086318" y="430371"/>
                </a:lnTo>
                <a:lnTo>
                  <a:pt x="1087713" y="429050"/>
                </a:lnTo>
                <a:lnTo>
                  <a:pt x="1089108" y="427723"/>
                </a:lnTo>
                <a:lnTo>
                  <a:pt x="1090496" y="426387"/>
                </a:lnTo>
                <a:lnTo>
                  <a:pt x="1091891" y="425045"/>
                </a:lnTo>
                <a:lnTo>
                  <a:pt x="1093286" y="423694"/>
                </a:lnTo>
                <a:lnTo>
                  <a:pt x="1094674" y="422336"/>
                </a:lnTo>
                <a:lnTo>
                  <a:pt x="1096069" y="420970"/>
                </a:lnTo>
                <a:lnTo>
                  <a:pt x="1097463" y="419596"/>
                </a:lnTo>
                <a:lnTo>
                  <a:pt x="1098852" y="418214"/>
                </a:lnTo>
                <a:lnTo>
                  <a:pt x="1100246" y="416825"/>
                </a:lnTo>
                <a:lnTo>
                  <a:pt x="1101641" y="415428"/>
                </a:lnTo>
                <a:lnTo>
                  <a:pt x="1103030" y="414022"/>
                </a:lnTo>
                <a:lnTo>
                  <a:pt x="1104424" y="412609"/>
                </a:lnTo>
                <a:lnTo>
                  <a:pt x="1105819" y="411187"/>
                </a:lnTo>
                <a:lnTo>
                  <a:pt x="1107207" y="409757"/>
                </a:lnTo>
                <a:lnTo>
                  <a:pt x="1108602" y="408320"/>
                </a:lnTo>
                <a:lnTo>
                  <a:pt x="1109997" y="406874"/>
                </a:lnTo>
                <a:lnTo>
                  <a:pt x="1111385" y="405419"/>
                </a:lnTo>
                <a:lnTo>
                  <a:pt x="1112780" y="403957"/>
                </a:lnTo>
                <a:lnTo>
                  <a:pt x="1114175" y="402486"/>
                </a:lnTo>
                <a:lnTo>
                  <a:pt x="1115563" y="401007"/>
                </a:lnTo>
                <a:lnTo>
                  <a:pt x="1116958" y="399519"/>
                </a:lnTo>
                <a:lnTo>
                  <a:pt x="1118353" y="398022"/>
                </a:lnTo>
                <a:lnTo>
                  <a:pt x="1119747" y="396517"/>
                </a:lnTo>
                <a:lnTo>
                  <a:pt x="1121136" y="395004"/>
                </a:lnTo>
                <a:lnTo>
                  <a:pt x="1122531" y="393481"/>
                </a:lnTo>
                <a:lnTo>
                  <a:pt x="1123925" y="391950"/>
                </a:lnTo>
                <a:lnTo>
                  <a:pt x="1125314" y="390410"/>
                </a:lnTo>
                <a:lnTo>
                  <a:pt x="1126708" y="388862"/>
                </a:lnTo>
                <a:lnTo>
                  <a:pt x="1128103" y="387304"/>
                </a:lnTo>
                <a:lnTo>
                  <a:pt x="1129491" y="385738"/>
                </a:lnTo>
                <a:lnTo>
                  <a:pt x="1130886" y="384162"/>
                </a:lnTo>
                <a:lnTo>
                  <a:pt x="1132281" y="382577"/>
                </a:lnTo>
                <a:lnTo>
                  <a:pt x="1133669" y="380984"/>
                </a:lnTo>
                <a:lnTo>
                  <a:pt x="1135064" y="379381"/>
                </a:lnTo>
                <a:lnTo>
                  <a:pt x="1136459" y="377769"/>
                </a:lnTo>
                <a:lnTo>
                  <a:pt x="1137847" y="376147"/>
                </a:lnTo>
                <a:lnTo>
                  <a:pt x="1139242" y="374516"/>
                </a:lnTo>
                <a:lnTo>
                  <a:pt x="1140637" y="372876"/>
                </a:lnTo>
                <a:lnTo>
                  <a:pt x="1142025" y="371227"/>
                </a:lnTo>
                <a:lnTo>
                  <a:pt x="1143420" y="369567"/>
                </a:lnTo>
                <a:lnTo>
                  <a:pt x="1144815" y="367899"/>
                </a:lnTo>
                <a:lnTo>
                  <a:pt x="1146203" y="366220"/>
                </a:lnTo>
                <a:lnTo>
                  <a:pt x="1147598" y="364532"/>
                </a:lnTo>
                <a:lnTo>
                  <a:pt x="1148992" y="362834"/>
                </a:lnTo>
                <a:lnTo>
                  <a:pt x="1150387" y="361126"/>
                </a:lnTo>
                <a:lnTo>
                  <a:pt x="1151775" y="359409"/>
                </a:lnTo>
                <a:lnTo>
                  <a:pt x="1153170" y="357681"/>
                </a:lnTo>
                <a:lnTo>
                  <a:pt x="1154565" y="355943"/>
                </a:lnTo>
                <a:lnTo>
                  <a:pt x="1155953" y="354196"/>
                </a:lnTo>
                <a:lnTo>
                  <a:pt x="1157348" y="352438"/>
                </a:lnTo>
                <a:lnTo>
                  <a:pt x="1158743" y="350670"/>
                </a:lnTo>
                <a:lnTo>
                  <a:pt x="1160131" y="348892"/>
                </a:lnTo>
                <a:lnTo>
                  <a:pt x="1161526" y="347103"/>
                </a:lnTo>
                <a:lnTo>
                  <a:pt x="1162921" y="345305"/>
                </a:lnTo>
                <a:lnTo>
                  <a:pt x="1164309" y="343495"/>
                </a:lnTo>
                <a:lnTo>
                  <a:pt x="1165704" y="341675"/>
                </a:lnTo>
                <a:lnTo>
                  <a:pt x="1167099" y="339845"/>
                </a:lnTo>
                <a:lnTo>
                  <a:pt x="1168487" y="338003"/>
                </a:lnTo>
                <a:lnTo>
                  <a:pt x="1169882" y="336152"/>
                </a:lnTo>
                <a:lnTo>
                  <a:pt x="1171276" y="334289"/>
                </a:lnTo>
                <a:lnTo>
                  <a:pt x="1172665" y="332415"/>
                </a:lnTo>
                <a:lnTo>
                  <a:pt x="1174059" y="330531"/>
                </a:lnTo>
                <a:lnTo>
                  <a:pt x="1175454" y="328635"/>
                </a:lnTo>
                <a:lnTo>
                  <a:pt x="1176842" y="326729"/>
                </a:lnTo>
                <a:lnTo>
                  <a:pt x="1178237" y="324812"/>
                </a:lnTo>
                <a:lnTo>
                  <a:pt x="1179632" y="322882"/>
                </a:lnTo>
                <a:lnTo>
                  <a:pt x="1181027" y="320942"/>
                </a:lnTo>
                <a:lnTo>
                  <a:pt x="1182415" y="318991"/>
                </a:lnTo>
                <a:lnTo>
                  <a:pt x="1183810" y="317028"/>
                </a:lnTo>
                <a:lnTo>
                  <a:pt x="1185205" y="315054"/>
                </a:lnTo>
                <a:lnTo>
                  <a:pt x="1186593" y="313068"/>
                </a:lnTo>
                <a:lnTo>
                  <a:pt x="1187988" y="311070"/>
                </a:lnTo>
                <a:lnTo>
                  <a:pt x="1189383" y="309061"/>
                </a:lnTo>
                <a:lnTo>
                  <a:pt x="1190771" y="307040"/>
                </a:lnTo>
                <a:lnTo>
                  <a:pt x="1192166" y="305008"/>
                </a:lnTo>
                <a:lnTo>
                  <a:pt x="1193560" y="302962"/>
                </a:lnTo>
                <a:lnTo>
                  <a:pt x="1194949" y="300906"/>
                </a:lnTo>
                <a:lnTo>
                  <a:pt x="1196343" y="298837"/>
                </a:lnTo>
                <a:lnTo>
                  <a:pt x="1197738" y="296756"/>
                </a:lnTo>
                <a:lnTo>
                  <a:pt x="1199126" y="294663"/>
                </a:lnTo>
                <a:lnTo>
                  <a:pt x="1200521" y="292557"/>
                </a:lnTo>
                <a:lnTo>
                  <a:pt x="1201916" y="290439"/>
                </a:lnTo>
                <a:lnTo>
                  <a:pt x="1203304" y="288309"/>
                </a:lnTo>
                <a:lnTo>
                  <a:pt x="1204699" y="286166"/>
                </a:lnTo>
                <a:lnTo>
                  <a:pt x="1206094" y="284011"/>
                </a:lnTo>
                <a:lnTo>
                  <a:pt x="1207489" y="281842"/>
                </a:lnTo>
                <a:lnTo>
                  <a:pt x="1208877" y="279661"/>
                </a:lnTo>
                <a:lnTo>
                  <a:pt x="1210272" y="277468"/>
                </a:lnTo>
                <a:lnTo>
                  <a:pt x="1211667" y="275261"/>
                </a:lnTo>
                <a:lnTo>
                  <a:pt x="1213055" y="273041"/>
                </a:lnTo>
                <a:lnTo>
                  <a:pt x="1214450" y="270808"/>
                </a:lnTo>
                <a:lnTo>
                  <a:pt x="1215844" y="268562"/>
                </a:lnTo>
                <a:lnTo>
                  <a:pt x="1217233" y="266302"/>
                </a:lnTo>
                <a:lnTo>
                  <a:pt x="1218628" y="264029"/>
                </a:lnTo>
                <a:lnTo>
                  <a:pt x="1220022" y="261743"/>
                </a:lnTo>
                <a:lnTo>
                  <a:pt x="1221411" y="259444"/>
                </a:lnTo>
                <a:lnTo>
                  <a:pt x="1222805" y="257130"/>
                </a:lnTo>
                <a:lnTo>
                  <a:pt x="1224200" y="254803"/>
                </a:lnTo>
                <a:lnTo>
                  <a:pt x="1225588" y="252462"/>
                </a:lnTo>
                <a:lnTo>
                  <a:pt x="1226983" y="250108"/>
                </a:lnTo>
                <a:lnTo>
                  <a:pt x="1228378" y="247738"/>
                </a:lnTo>
                <a:lnTo>
                  <a:pt x="1229766" y="245356"/>
                </a:lnTo>
                <a:lnTo>
                  <a:pt x="1231161" y="242959"/>
                </a:lnTo>
                <a:lnTo>
                  <a:pt x="1232556" y="240548"/>
                </a:lnTo>
                <a:lnTo>
                  <a:pt x="1233944" y="238122"/>
                </a:lnTo>
                <a:lnTo>
                  <a:pt x="1235339" y="235683"/>
                </a:lnTo>
                <a:lnTo>
                  <a:pt x="1236734" y="233228"/>
                </a:lnTo>
                <a:lnTo>
                  <a:pt x="1238128" y="230759"/>
                </a:lnTo>
                <a:lnTo>
                  <a:pt x="1239517" y="228275"/>
                </a:lnTo>
                <a:lnTo>
                  <a:pt x="1240912" y="225776"/>
                </a:lnTo>
                <a:lnTo>
                  <a:pt x="1242306" y="223263"/>
                </a:lnTo>
                <a:lnTo>
                  <a:pt x="1243695" y="220735"/>
                </a:lnTo>
                <a:lnTo>
                  <a:pt x="1245089" y="218191"/>
                </a:lnTo>
                <a:lnTo>
                  <a:pt x="1246484" y="215633"/>
                </a:lnTo>
                <a:lnTo>
                  <a:pt x="1247872" y="213058"/>
                </a:lnTo>
                <a:lnTo>
                  <a:pt x="1249267" y="210470"/>
                </a:lnTo>
                <a:lnTo>
                  <a:pt x="1250662" y="207864"/>
                </a:lnTo>
                <a:lnTo>
                  <a:pt x="1252050" y="205244"/>
                </a:lnTo>
                <a:lnTo>
                  <a:pt x="1253445" y="202608"/>
                </a:lnTo>
                <a:lnTo>
                  <a:pt x="1254840" y="199956"/>
                </a:lnTo>
                <a:lnTo>
                  <a:pt x="1256228" y="197288"/>
                </a:lnTo>
                <a:lnTo>
                  <a:pt x="1257623" y="194605"/>
                </a:lnTo>
                <a:lnTo>
                  <a:pt x="1259018" y="191905"/>
                </a:lnTo>
                <a:lnTo>
                  <a:pt x="1260406" y="189189"/>
                </a:lnTo>
                <a:lnTo>
                  <a:pt x="1261801" y="186456"/>
                </a:lnTo>
                <a:lnTo>
                  <a:pt x="1263195" y="183708"/>
                </a:lnTo>
                <a:lnTo>
                  <a:pt x="1264584" y="180943"/>
                </a:lnTo>
                <a:lnTo>
                  <a:pt x="1265979" y="178161"/>
                </a:lnTo>
                <a:lnTo>
                  <a:pt x="1267373" y="175363"/>
                </a:lnTo>
                <a:lnTo>
                  <a:pt x="1268768" y="172547"/>
                </a:lnTo>
                <a:lnTo>
                  <a:pt x="1270156" y="169715"/>
                </a:lnTo>
                <a:lnTo>
                  <a:pt x="1271551" y="166866"/>
                </a:lnTo>
                <a:lnTo>
                  <a:pt x="1272946" y="163999"/>
                </a:lnTo>
                <a:lnTo>
                  <a:pt x="1274334" y="161116"/>
                </a:lnTo>
                <a:lnTo>
                  <a:pt x="1275729" y="158215"/>
                </a:lnTo>
                <a:lnTo>
                  <a:pt x="1277124" y="155296"/>
                </a:lnTo>
                <a:lnTo>
                  <a:pt x="1278512" y="152360"/>
                </a:lnTo>
                <a:lnTo>
                  <a:pt x="1279907" y="149406"/>
                </a:lnTo>
                <a:lnTo>
                  <a:pt x="1281302" y="146434"/>
                </a:lnTo>
                <a:lnTo>
                  <a:pt x="1282690" y="143444"/>
                </a:lnTo>
                <a:lnTo>
                  <a:pt x="1284085" y="140436"/>
                </a:lnTo>
                <a:lnTo>
                  <a:pt x="1285479" y="137411"/>
                </a:lnTo>
                <a:lnTo>
                  <a:pt x="1286868" y="134366"/>
                </a:lnTo>
                <a:lnTo>
                  <a:pt x="1288263" y="131304"/>
                </a:lnTo>
                <a:lnTo>
                  <a:pt x="1289657" y="128222"/>
                </a:lnTo>
                <a:lnTo>
                  <a:pt x="1291046" y="125122"/>
                </a:lnTo>
                <a:lnTo>
                  <a:pt x="1292440" y="122004"/>
                </a:lnTo>
                <a:lnTo>
                  <a:pt x="1293835" y="118866"/>
                </a:lnTo>
                <a:lnTo>
                  <a:pt x="1295224" y="115709"/>
                </a:lnTo>
                <a:lnTo>
                  <a:pt x="1296618" y="112533"/>
                </a:lnTo>
                <a:lnTo>
                  <a:pt x="1298013" y="109338"/>
                </a:lnTo>
                <a:lnTo>
                  <a:pt x="1299408" y="106124"/>
                </a:lnTo>
                <a:lnTo>
                  <a:pt x="1300796" y="102890"/>
                </a:lnTo>
                <a:lnTo>
                  <a:pt x="1302191" y="99636"/>
                </a:lnTo>
                <a:lnTo>
                  <a:pt x="1303586" y="96363"/>
                </a:lnTo>
                <a:lnTo>
                  <a:pt x="1304974" y="93069"/>
                </a:lnTo>
                <a:lnTo>
                  <a:pt x="1306369" y="89756"/>
                </a:lnTo>
                <a:lnTo>
                  <a:pt x="1307764" y="86422"/>
                </a:lnTo>
                <a:lnTo>
                  <a:pt x="1309152" y="83068"/>
                </a:lnTo>
                <a:lnTo>
                  <a:pt x="1310547" y="79694"/>
                </a:lnTo>
                <a:lnTo>
                  <a:pt x="1311941" y="76299"/>
                </a:lnTo>
                <a:lnTo>
                  <a:pt x="1313330" y="72883"/>
                </a:lnTo>
                <a:lnTo>
                  <a:pt x="1314724" y="69447"/>
                </a:lnTo>
                <a:lnTo>
                  <a:pt x="1316119" y="65989"/>
                </a:lnTo>
                <a:lnTo>
                  <a:pt x="1317508" y="62510"/>
                </a:lnTo>
                <a:lnTo>
                  <a:pt x="1318902" y="59010"/>
                </a:lnTo>
                <a:lnTo>
                  <a:pt x="1320297" y="55488"/>
                </a:lnTo>
                <a:lnTo>
                  <a:pt x="1321685" y="51946"/>
                </a:lnTo>
                <a:lnTo>
                  <a:pt x="1323080" y="48381"/>
                </a:lnTo>
                <a:lnTo>
                  <a:pt x="1324475" y="44795"/>
                </a:lnTo>
                <a:lnTo>
                  <a:pt x="1325863" y="41186"/>
                </a:lnTo>
                <a:lnTo>
                  <a:pt x="1327258" y="37556"/>
                </a:lnTo>
                <a:lnTo>
                  <a:pt x="1328653" y="33902"/>
                </a:lnTo>
                <a:lnTo>
                  <a:pt x="1330048" y="30227"/>
                </a:lnTo>
                <a:lnTo>
                  <a:pt x="1331436" y="26530"/>
                </a:lnTo>
                <a:lnTo>
                  <a:pt x="1332831" y="22809"/>
                </a:lnTo>
                <a:lnTo>
                  <a:pt x="1334225" y="19066"/>
                </a:lnTo>
                <a:lnTo>
                  <a:pt x="1335614" y="15299"/>
                </a:lnTo>
                <a:lnTo>
                  <a:pt x="1337008" y="11510"/>
                </a:lnTo>
                <a:lnTo>
                  <a:pt x="1338403" y="7696"/>
                </a:lnTo>
                <a:lnTo>
                  <a:pt x="1339792" y="3860"/>
                </a:lnTo>
                <a:lnTo>
                  <a:pt x="1341186" y="0"/>
                </a:lnTo>
              </a:path>
            </a:pathLst>
          </a:custGeom>
          <a:noFill/>
          <a:ln w="1905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40BEA5A8-4D37-848B-55B7-7374B6874611}"/>
                  </a:ext>
                </a:extLst>
              </p:cNvPr>
              <p:cNvSpPr txBox="1"/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40BEA5A8-4D37-848B-55B7-7374B687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blipFill>
                <a:blip r:embed="rId9"/>
                <a:stretch>
                  <a:fillRect l="-1818" t="-145000" b="-2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AC440606-F176-5348-F7D4-7F8C544FE9C4}"/>
                  </a:ext>
                </a:extLst>
              </p:cNvPr>
              <p:cNvSpPr txBox="1"/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&gt;0:   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AC440606-F176-5348-F7D4-7F8C544FE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blipFill>
                <a:blip r:embed="rId10"/>
                <a:stretch>
                  <a:fillRect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1A625816-FC26-94C1-FFF8-8F4CD2AF5FA5}"/>
                  </a:ext>
                </a:extLst>
              </p:cNvPr>
              <p:cNvSpPr txBox="1"/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1A625816-FC26-94C1-FFF8-8F4CD2AF5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blipFill>
                <a:blip r:embed="rId11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2F296735-8F28-683B-44AE-6FA9FB550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0" t="5508" r="13504" b="34813"/>
          <a:stretch>
            <a:fillRect/>
          </a:stretch>
        </p:blipFill>
        <p:spPr bwMode="auto">
          <a:xfrm>
            <a:off x="7792115" y="1014883"/>
            <a:ext cx="912151" cy="109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66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/>
      <p:bldP spid="4" grpId="0"/>
      <p:bldP spid="9" grpId="0"/>
      <p:bldP spid="11" grpId="0"/>
      <p:bldP spid="1060" grpId="0" animBg="1"/>
      <p:bldP spid="1061" grpId="0"/>
      <p:bldP spid="1062" grpId="0"/>
      <p:bldP spid="10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2BB0-3F2D-C512-1EAF-0456AD69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923D612-F6E2-F19F-A27B-B68BC907F91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Gamma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Gamma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923D612-F6E2-F19F-A27B-B68BC907F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016DC32-FE83-9D9D-7D12-E4AE308F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0257CE-A2AE-0DD0-81D9-5852ABC27ED2}"/>
              </a:ext>
            </a:extLst>
          </p:cNvPr>
          <p:cNvSpPr/>
          <p:nvPr/>
        </p:nvSpPr>
        <p:spPr bwMode="gray">
          <a:xfrm>
            <a:off x="3635896" y="2150696"/>
            <a:ext cx="1224136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B46577-17D8-7740-ACB4-93620D306E17}"/>
              </a:ext>
            </a:extLst>
          </p:cNvPr>
          <p:cNvSpPr/>
          <p:nvPr/>
        </p:nvSpPr>
        <p:spPr bwMode="gray">
          <a:xfrm>
            <a:off x="5004048" y="1995686"/>
            <a:ext cx="2376263" cy="55247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61CC12-481B-19EE-A0CB-748F95A3F052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4247964" y="2438728"/>
            <a:ext cx="540060" cy="275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755F45-BB6B-7231-A298-B386DDD7EE5B}"/>
              </a:ext>
            </a:extLst>
          </p:cNvPr>
          <p:cNvSpPr txBox="1"/>
          <p:nvPr/>
        </p:nvSpPr>
        <p:spPr bwMode="gray">
          <a:xfrm>
            <a:off x="4788024" y="2605891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6CFE0-CCA5-0F98-9A72-375C18656F53}"/>
              </a:ext>
            </a:extLst>
          </p:cNvPr>
          <p:cNvSpPr txBox="1"/>
          <p:nvPr/>
        </p:nvSpPr>
        <p:spPr bwMode="gray">
          <a:xfrm>
            <a:off x="7668344" y="1798365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C00000"/>
                </a:solidFill>
              </a:rPr>
              <a:t>Correction factor</a:t>
            </a:r>
            <a:endParaRPr lang="x-none" sz="12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863034-3EE2-E1D4-4BE3-A8679BE245E0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 bwMode="gray">
          <a:xfrm flipH="1">
            <a:off x="7380311" y="1906377"/>
            <a:ext cx="288033" cy="3655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52E130-041C-3547-90C6-3E6CDB0D76CB}"/>
              </a:ext>
            </a:extLst>
          </p:cNvPr>
          <p:cNvSpPr/>
          <p:nvPr/>
        </p:nvSpPr>
        <p:spPr bwMode="gray">
          <a:xfrm>
            <a:off x="2627784" y="3705191"/>
            <a:ext cx="1217073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7E01BA-4FCA-4599-D177-E1B485B30706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3236321" y="3993223"/>
            <a:ext cx="560980" cy="58720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B6FD79-9DEB-C990-080D-B57D4919669F}"/>
              </a:ext>
            </a:extLst>
          </p:cNvPr>
          <p:cNvSpPr txBox="1"/>
          <p:nvPr/>
        </p:nvSpPr>
        <p:spPr bwMode="gray">
          <a:xfrm>
            <a:off x="3797301" y="4472417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6EDC025-F672-995D-AA5A-E6CA49F2B5B9}"/>
              </a:ext>
            </a:extLst>
          </p:cNvPr>
          <p:cNvSpPr/>
          <p:nvPr/>
        </p:nvSpPr>
        <p:spPr bwMode="gray">
          <a:xfrm>
            <a:off x="4052069" y="3549586"/>
            <a:ext cx="3096344" cy="59924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556C7B-5507-27B8-6C7F-BE39D8DAB36F}"/>
              </a:ext>
            </a:extLst>
          </p:cNvPr>
          <p:cNvSpPr txBox="1"/>
          <p:nvPr/>
        </p:nvSpPr>
        <p:spPr bwMode="gray">
          <a:xfrm>
            <a:off x="7580424" y="3045736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4986B7-B693-04C8-F7A7-6738C989DC43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 bwMode="gray">
          <a:xfrm flipH="1">
            <a:off x="7148413" y="3199253"/>
            <a:ext cx="432011" cy="6499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4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4" grpId="0" animBg="1"/>
      <p:bldP spid="18" grpId="0"/>
      <p:bldP spid="24" grpId="0" animBg="1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3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en-US" b="1" noProof="0" dirty="0"/>
                  <a:t>Probability in Machine Learning</a:t>
                </a:r>
              </a:p>
              <a:p>
                <a:pPr marL="611187" lvl="1" indent="-342900"/>
                <a:r>
                  <a:rPr lang="en-US" sz="1200" noProof="0" dirty="0"/>
                  <a:t>Probability is not a physical quantity but a mathematical model of uncertainty</a:t>
                </a:r>
              </a:p>
              <a:p>
                <a:pPr marL="611187" lvl="1" indent="-342900"/>
                <a:r>
                  <a:rPr lang="en-US" sz="1200" noProof="0" dirty="0"/>
                  <a:t>Two different axiomatic justifications of the same math: one for data and one for parameters!</a:t>
                </a:r>
              </a:p>
              <a:p>
                <a:pPr marL="342900" indent="-342900"/>
                <a:r>
                  <a:rPr lang="en-US" b="1" noProof="0" dirty="0"/>
                  <a:t>Probability Theory</a:t>
                </a:r>
              </a:p>
              <a:p>
                <a:pPr marL="611187" lvl="1" indent="-342900"/>
                <a:r>
                  <a:rPr lang="en-US" sz="1200" noProof="0" dirty="0"/>
                  <a:t>Two key rules of probability theory: (1) Total probability rule and (2) Bayes’ rule</a:t>
                </a:r>
              </a:p>
              <a:p>
                <a:pPr marL="611187" lvl="1" indent="-342900"/>
                <a:r>
                  <a:rPr lang="en-US" sz="1200" noProof="0" dirty="0"/>
                  <a:t>Independence is a concept of probability; it does not require random variables!</a:t>
                </a:r>
              </a:p>
              <a:p>
                <a:pPr marL="611187" lvl="1" indent="-342900"/>
                <a:r>
                  <a:rPr lang="en-US" sz="1200" noProof="0" dirty="0"/>
                  <a:t>A random variable is a real-valued function of the outcome of the experiment</a:t>
                </a:r>
              </a:p>
              <a:p>
                <a:pPr marL="342900" indent="-342900"/>
                <a:r>
                  <a:rPr lang="en-US" b="1" dirty="0"/>
                  <a:t>Exponential Family Distributions</a:t>
                </a:r>
              </a:p>
              <a:p>
                <a:pPr marL="611187" lvl="1" indent="-342900"/>
                <a:r>
                  <a:rPr lang="en-US" sz="1200" noProof="0" dirty="0"/>
                  <a:t>Density is proportional to an exponential of a </a:t>
                </a:r>
                <a:r>
                  <a:rPr lang="en-US" sz="1200" i="1" noProof="0" dirty="0"/>
                  <a:t>fixed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noProof="0" dirty="0"/>
                  <a:t>-dimensional linear mapping of the random variable (</a:t>
                </a:r>
                <a:r>
                  <a:rPr lang="en-US" sz="1200" i="1" noProof="0" dirty="0"/>
                  <a:t>sufficient statistic</a:t>
                </a:r>
                <a:r>
                  <a:rPr lang="en-US" sz="1200" noProof="0" dirty="0"/>
                  <a:t>) and a (</a:t>
                </a:r>
                <a:r>
                  <a:rPr lang="en-US" sz="1200" i="1" noProof="0" dirty="0"/>
                  <a:t>natural</a:t>
                </a:r>
                <a:r>
                  <a:rPr lang="en-US" sz="1200" noProof="0" dirty="0"/>
                  <a:t>) </a:t>
                </a:r>
                <a:r>
                  <a:rPr lang="en-US" sz="1200" i="1" noProof="0" dirty="0"/>
                  <a:t>parameter</a:t>
                </a:r>
                <a:r>
                  <a:rPr lang="en-US" sz="1200" noProof="0" dirty="0"/>
                  <a:t> vector</a:t>
                </a:r>
              </a:p>
              <a:p>
                <a:pPr marL="611187" lvl="1" indent="-342900"/>
                <a:r>
                  <a:rPr lang="en-US" sz="1200" noProof="0" dirty="0"/>
                  <a:t>Taking products and divisions of densities is an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200" noProof="0" dirty="0"/>
                  <a:t> operation!</a:t>
                </a:r>
              </a:p>
              <a:p>
                <a:pPr marL="611187" lvl="1" indent="-342900"/>
                <a:r>
                  <a:rPr lang="en-US" sz="1200" noProof="0" dirty="0"/>
                  <a:t>Key distributions are categorical, Dirichlet, Gaussian and </a:t>
                </a:r>
                <a:r>
                  <a:rPr lang="en-US" sz="1200" noProof="0"/>
                  <a:t>Gamma distributions</a:t>
                </a:r>
                <a:endParaRPr lang="en-US" sz="1200" noProof="0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6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F6520-B29A-CAA7-3BB8-930C61F04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noProof="0" dirty="0"/>
              <a:t>Foundation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noProof="0" dirty="0"/>
              <a:t>Probability Theory (Unit 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noProof="0" dirty="0"/>
              <a:t>Linear Algebra (Unit 2)</a:t>
            </a:r>
          </a:p>
          <a:p>
            <a:pPr marL="0" indent="0">
              <a:buNone/>
            </a:pPr>
            <a:r>
              <a:rPr lang="en-US" sz="1200" b="1" noProof="0" dirty="0"/>
              <a:t>Methods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Graphical Models (Unit 3)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Exact Inference (Unit 4)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Expectation Propagation (Unit 5)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Variational Inference (Unit 6)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Mixture Models (Unit 7)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Message Approximation (Unit 8)</a:t>
            </a:r>
          </a:p>
          <a:p>
            <a:pPr marL="0" indent="0">
              <a:buNone/>
            </a:pPr>
            <a:r>
              <a:rPr lang="en-US" sz="1200" b="1" noProof="0" dirty="0"/>
              <a:t>Applications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noProof="0" dirty="0"/>
              <a:t>Text: Topic Models (Unit 9)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noProof="0" dirty="0"/>
              <a:t>Images: Conditional Markov Random Fields (Unit 10)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noProof="0" dirty="0"/>
              <a:t>Policies: Reinforcement Learning (Unit 11)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292DC-D67E-D3D1-BE6C-D9D78969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1735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A1820-1200-4B9F-575F-753E0760A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436243" cy="3563938"/>
          </a:xfrm>
        </p:spPr>
        <p:txBody>
          <a:bodyPr/>
          <a:lstStyle/>
          <a:p>
            <a:endParaRPr lang="en-US" noProof="0" dirty="0">
              <a:ea typeface="ＭＳ Ｐゴシック" panose="020B0600070205080204" pitchFamily="34" charset="-128"/>
            </a:endParaRPr>
          </a:p>
          <a:p>
            <a:r>
              <a:rPr lang="en-US" noProof="0" dirty="0">
                <a:ea typeface="ＭＳ Ｐゴシック" panose="020B0600070205080204" pitchFamily="34" charset="-128"/>
              </a:rPr>
              <a:t>2012 developed by Jeff Bezanson, Alan Edelman, Stefan Karpinski and Viral B. Shah at MIT</a:t>
            </a:r>
          </a:p>
          <a:p>
            <a:r>
              <a:rPr lang="en-US" noProof="0" dirty="0">
                <a:ea typeface="ＭＳ Ｐゴシック" panose="020B0600070205080204" pitchFamily="34" charset="-128"/>
              </a:rPr>
              <a:t>Used for numerical and scientific computing with high performance</a:t>
            </a:r>
          </a:p>
          <a:p>
            <a:pPr lvl="1"/>
            <a:r>
              <a:rPr lang="en-US" sz="1200" noProof="0" dirty="0">
                <a:ea typeface="ＭＳ Ｐゴシック" panose="020B0600070205080204" pitchFamily="34" charset="-128"/>
              </a:rPr>
              <a:t>Execution speed is similar to C and FORTRAN</a:t>
            </a:r>
          </a:p>
          <a:p>
            <a:pPr lvl="1"/>
            <a:r>
              <a:rPr lang="en-US" sz="1200" noProof="0" dirty="0">
                <a:ea typeface="ＭＳ Ｐゴシック" panose="020B0600070205080204" pitchFamily="34" charset="-128"/>
              </a:rPr>
              <a:t>Hierarchical and parameterized type system as well as method overloading („multiple dispatching“) as central concepts</a:t>
            </a:r>
          </a:p>
          <a:p>
            <a:pPr lvl="1"/>
            <a:r>
              <a:rPr lang="en-US" sz="1200" noProof="0" dirty="0"/>
              <a:t>Native calls from C-(compiled) code  possible (without wrappers)</a:t>
            </a:r>
          </a:p>
          <a:p>
            <a:r>
              <a:rPr lang="en-US" noProof="0" dirty="0"/>
              <a:t>Unicode is efficiently supported (e.g., UTF-8)</a:t>
            </a:r>
          </a:p>
          <a:p>
            <a:r>
              <a:rPr lang="en-US" noProof="0" dirty="0"/>
              <a:t>Alongside C, C++ and FORTRAN, the only programming language that has entered the “</a:t>
            </a:r>
            <a:r>
              <a:rPr lang="en-US" noProof="0" dirty="0" err="1"/>
              <a:t>PetaFlop</a:t>
            </a:r>
            <a:r>
              <a:rPr lang="en-US" noProof="0" dirty="0"/>
              <a:t> Club“</a:t>
            </a:r>
          </a:p>
          <a:p>
            <a:pPr lvl="1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1DE7C-1371-D47B-EC2D-3DC3E6CF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ea typeface="ＭＳ Ｐゴシック" panose="020B0600070205080204" pitchFamily="34" charset="-128"/>
              </a:rPr>
              <a:t>Julia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9AB80-2259-B455-0C37-F5D803743CFF}"/>
              </a:ext>
            </a:extLst>
          </p:cNvPr>
          <p:cNvSpPr txBox="1"/>
          <p:nvPr/>
        </p:nvSpPr>
        <p:spPr bwMode="gray">
          <a:xfrm>
            <a:off x="6850824" y="2155573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202122"/>
                </a:solidFill>
                <a:latin typeface="Arial" panose="020B0604020202020204" pitchFamily="34" charset="0"/>
              </a:rPr>
              <a:t>Jeff Bezanson</a:t>
            </a:r>
            <a:b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438CA-D712-EA33-444C-74525E8AB498}"/>
              </a:ext>
            </a:extLst>
          </p:cNvPr>
          <p:cNvSpPr txBox="1"/>
          <p:nvPr/>
        </p:nvSpPr>
        <p:spPr bwMode="gray">
          <a:xfrm>
            <a:off x="7830162" y="2155573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 Edelman</a:t>
            </a:r>
            <a:b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(1963 – )</a:t>
            </a:r>
            <a:endParaRPr lang="en-US" sz="800" noProof="0" dirty="0"/>
          </a:p>
        </p:txBody>
      </p:sp>
      <p:pic>
        <p:nvPicPr>
          <p:cNvPr id="1026" name="Picture 2" descr="Jeff Bezanson - SPLASH 2018">
            <a:extLst>
              <a:ext uri="{FF2B5EF4-FFF2-40B4-BE49-F238E27FC236}">
                <a16:creationId xmlns:a16="http://schemas.microsoft.com/office/drawing/2014/main" id="{E99291DD-001B-06A0-7677-19937875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8668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46E4-7EA8-D6A0-F0C0-C21C6B21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184716"/>
            <a:ext cx="80648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F685F-5605-FEDE-C61C-9C6A43C57F87}"/>
              </a:ext>
            </a:extLst>
          </p:cNvPr>
          <p:cNvSpPr txBox="1"/>
          <p:nvPr/>
        </p:nvSpPr>
        <p:spPr bwMode="gray">
          <a:xfrm>
            <a:off x="6752896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202122"/>
                </a:solidFill>
                <a:latin typeface="Arial" panose="020B0604020202020204" pitchFamily="34" charset="0"/>
              </a:rPr>
              <a:t>Stefan Karpinski</a:t>
            </a:r>
            <a:br>
              <a:rPr lang="en-US" sz="800" b="1" noProof="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A6D4-7B5D-60AF-4ADE-4CC0DEBBF701}"/>
              </a:ext>
            </a:extLst>
          </p:cNvPr>
          <p:cNvSpPr txBox="1"/>
          <p:nvPr/>
        </p:nvSpPr>
        <p:spPr bwMode="gray">
          <a:xfrm>
            <a:off x="7830162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Viral Shah</a:t>
            </a:r>
            <a:b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sz="800" noProof="0" dirty="0"/>
          </a:p>
        </p:txBody>
      </p:sp>
      <p:pic>
        <p:nvPicPr>
          <p:cNvPr id="1030" name="Picture 6" descr="headshot">
            <a:extLst>
              <a:ext uri="{FF2B5EF4-FFF2-40B4-BE49-F238E27FC236}">
                <a16:creationId xmlns:a16="http://schemas.microsoft.com/office/drawing/2014/main" id="{F0E520D9-AA3C-9826-AEE4-DAC3DF860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4965" b="9401"/>
          <a:stretch/>
        </p:blipFill>
        <p:spPr bwMode="auto">
          <a:xfrm>
            <a:off x="6904386" y="2505323"/>
            <a:ext cx="792088" cy="10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ABBFA7-3531-554E-482A-E7ECC47E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t="2220" r="26805" b="24517"/>
          <a:stretch/>
        </p:blipFill>
        <p:spPr bwMode="auto">
          <a:xfrm>
            <a:off x="8028384" y="2505323"/>
            <a:ext cx="806489" cy="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noProof="0" dirty="0"/>
              <a:t>Probability in Machine Learning</a:t>
            </a:r>
          </a:p>
          <a:p>
            <a:pPr marL="342900" indent="-342900"/>
            <a:r>
              <a:rPr lang="en-US" noProof="0" dirty="0"/>
              <a:t>Probability Theory</a:t>
            </a:r>
          </a:p>
          <a:p>
            <a:pPr marL="342900" indent="-342900"/>
            <a:r>
              <a:rPr lang="en-US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b="1" noProof="0" dirty="0"/>
              <a:t>Probability in Machine Learning</a:t>
            </a:r>
          </a:p>
          <a:p>
            <a:pPr marL="342900" indent="-342900"/>
            <a:r>
              <a:rPr lang="en-US" noProof="0" dirty="0"/>
              <a:t>Probability Theory</a:t>
            </a:r>
          </a:p>
          <a:p>
            <a:pPr marL="342900" indent="-342900"/>
            <a:r>
              <a:rPr lang="en-US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839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517479" cy="3563938"/>
          </a:xfrm>
        </p:spPr>
        <p:txBody>
          <a:bodyPr/>
          <a:lstStyle/>
          <a:p>
            <a:r>
              <a:rPr lang="en-US" b="1" noProof="0" dirty="0"/>
              <a:t>Weather forecast</a:t>
            </a:r>
            <a:r>
              <a:rPr lang="en-US" noProof="0" dirty="0"/>
              <a:t>: A meteorologist says</a:t>
            </a:r>
          </a:p>
          <a:p>
            <a:endParaRPr lang="en-US" noProof="0" dirty="0"/>
          </a:p>
          <a:p>
            <a:pPr marL="268287" lvl="1" indent="0" algn="ctr">
              <a:buNone/>
            </a:pPr>
            <a:r>
              <a:rPr lang="en-US" noProof="0" dirty="0"/>
              <a:t>„Tomorrow, it is going to rain in Bangalore with 60%“</a:t>
            </a:r>
            <a:endParaRPr lang="en-US" b="1" noProof="0" dirty="0"/>
          </a:p>
          <a:p>
            <a:endParaRPr lang="en-US" b="1" noProof="0" dirty="0"/>
          </a:p>
          <a:p>
            <a:r>
              <a:rPr lang="en-US" b="1" noProof="0" dirty="0"/>
              <a:t>Two interpretations</a:t>
            </a:r>
            <a:r>
              <a:rPr lang="en-US" noProof="0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noProof="0" dirty="0"/>
              <a:t>The meteorologist has analyzed all regions which have similar environmental conditions than Bangalore today. His (</a:t>
            </a:r>
            <a:r>
              <a:rPr lang="en-US" sz="1200" b="1" noProof="0" dirty="0"/>
              <a:t>objective</a:t>
            </a:r>
            <a:r>
              <a:rPr lang="en-US" sz="1200" noProof="0" dirty="0"/>
              <a:t>) estimate based on past data is that the procedure which predicts rain tomorrow is correct 60% of the time.</a:t>
            </a:r>
          </a:p>
          <a:p>
            <a:pPr marL="611187" lvl="1" indent="-342900">
              <a:buFont typeface="+mj-lt"/>
              <a:buAutoNum type="arabicPeriod"/>
            </a:pPr>
            <a:endParaRPr lang="en-US" sz="1200" noProof="0" dirty="0"/>
          </a:p>
          <a:p>
            <a:pPr marL="611187" lvl="1" indent="-342900">
              <a:buFont typeface="+mj-lt"/>
              <a:buAutoNum type="arabicPeriod"/>
            </a:pPr>
            <a:r>
              <a:rPr lang="en-US" sz="1200" noProof="0" dirty="0"/>
              <a:t>The meteorologist </a:t>
            </a:r>
            <a:r>
              <a:rPr lang="en-US" sz="1200" i="1" noProof="0" dirty="0"/>
              <a:t>believes </a:t>
            </a:r>
            <a:r>
              <a:rPr lang="en-US" sz="1200" noProof="0" dirty="0"/>
              <a:t>that it is more likely that it rains tomorrow in Bangalore (than it is to not rain tomorrow). 60% is the quantification of the (</a:t>
            </a:r>
            <a:r>
              <a:rPr lang="en-US" sz="1200" b="1" noProof="0" dirty="0"/>
              <a:t>subjective</a:t>
            </a:r>
            <a:r>
              <a:rPr lang="en-US" sz="1200" noProof="0" dirty="0"/>
              <a:t>) belief of the meteorologist.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Probability?</a:t>
            </a:r>
          </a:p>
        </p:txBody>
      </p:sp>
      <p:pic>
        <p:nvPicPr>
          <p:cNvPr id="2050" name="Picture 2" descr="You can see our POP value under the Weather Right Now Feature at the top of your Homepage">
            <a:extLst>
              <a:ext uri="{FF2B5EF4-FFF2-40B4-BE49-F238E27FC236}">
                <a16:creationId xmlns:a16="http://schemas.microsoft.com/office/drawing/2014/main" id="{4919F102-544B-A889-422F-1B80225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347614"/>
            <a:ext cx="1995686" cy="1995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76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noProof="0" dirty="0"/>
              <a:t>Frequentist Interpretation</a:t>
            </a:r>
          </a:p>
          <a:p>
            <a:pPr lvl="1"/>
            <a:r>
              <a:rPr lang="en-US" sz="1200" noProof="0" dirty="0"/>
              <a:t>Probability is a property of the event (“it rains tomorrow in Bangalore”)</a:t>
            </a:r>
          </a:p>
          <a:p>
            <a:pPr lvl="1"/>
            <a:r>
              <a:rPr lang="en-US" sz="1200" noProof="0" dirty="0"/>
              <a:t>Is operationalized by repeated experiments</a:t>
            </a:r>
          </a:p>
          <a:p>
            <a:pPr lvl="1"/>
            <a:r>
              <a:rPr lang="en-US" sz="1200" noProof="0" dirty="0"/>
              <a:t>Typically used by scientists and engineers</a:t>
            </a:r>
          </a:p>
          <a:p>
            <a:pPr lvl="1"/>
            <a:endParaRPr lang="en-US" sz="1200" noProof="0" dirty="0"/>
          </a:p>
          <a:p>
            <a:r>
              <a:rPr lang="en-US" b="1" noProof="0" dirty="0"/>
              <a:t>Subjective Interpretation</a:t>
            </a:r>
            <a:endParaRPr lang="en-US" noProof="0" dirty="0"/>
          </a:p>
          <a:p>
            <a:pPr lvl="1"/>
            <a:r>
              <a:rPr lang="en-US" sz="1200" noProof="0" dirty="0"/>
              <a:t>Probability is an expression of belief of the person that makes a statement</a:t>
            </a:r>
          </a:p>
          <a:p>
            <a:pPr lvl="1"/>
            <a:r>
              <a:rPr lang="en-US" sz="1200" noProof="0" dirty="0"/>
              <a:t>Is subjective and people-dependent: Two people with identical data can come to different probabilities</a:t>
            </a:r>
          </a:p>
          <a:p>
            <a:pPr lvl="1"/>
            <a:r>
              <a:rPr lang="en-US" sz="1200" noProof="0" dirty="0"/>
              <a:t>Typically used by philosophers and economists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noProof="0" dirty="0"/>
              <a:t>Frequentist vs. Subjectivist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60897" y="3939902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noProof="0" dirty="0"/>
              <a:t>Probability is not a physical measure but a thought model for randomness!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noProof="0" dirty="0"/>
              <a:t>The mathematical rules for probability are </a:t>
            </a:r>
            <a:r>
              <a:rPr lang="en-US" sz="1400" b="1" noProof="0" dirty="0"/>
              <a:t>identical</a:t>
            </a:r>
            <a:r>
              <a:rPr lang="en-US" sz="1400" noProof="0" dirty="0"/>
              <a:t> for both interpretations!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1357</TotalTime>
  <Words>3433</Words>
  <Application>Microsoft Macintosh PowerPoint</Application>
  <PresentationFormat>On-screen Show (16:9)</PresentationFormat>
  <Paragraphs>428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Cambria Math</vt:lpstr>
      <vt:lpstr>Open Sans</vt:lpstr>
      <vt:lpstr>Verdana</vt:lpstr>
      <vt:lpstr>TEMPLATE DEF Faculty v2022</vt:lpstr>
      <vt:lpstr>Advanced Probabilistic Machine Learning</vt:lpstr>
      <vt:lpstr>Course Setup</vt:lpstr>
      <vt:lpstr>Course Material</vt:lpstr>
      <vt:lpstr>Course Structure</vt:lpstr>
      <vt:lpstr>Julia</vt:lpstr>
      <vt:lpstr>Overview</vt:lpstr>
      <vt:lpstr>Overview</vt:lpstr>
      <vt:lpstr>What is Probability?</vt:lpstr>
      <vt:lpstr>Frequentist vs. Subjectivist Interpretation</vt:lpstr>
      <vt:lpstr>Rules of Probability</vt:lpstr>
      <vt:lpstr>Frequentist vs. Subjective Probabilities</vt:lpstr>
      <vt:lpstr>The Role of Probability in Machine Learning</vt:lpstr>
      <vt:lpstr>Overview</vt:lpstr>
      <vt:lpstr>Probability Theory: Law of Total Probability</vt:lpstr>
      <vt:lpstr>Probability Theory: Bayes Rule</vt:lpstr>
      <vt:lpstr>Bayes Rule: False-Positive Puzzle</vt:lpstr>
      <vt:lpstr>Probability Theory: Independence</vt:lpstr>
      <vt:lpstr>Probability Theory: Random Variable</vt:lpstr>
      <vt:lpstr>Probability Theory: Expectation and Variance</vt:lpstr>
      <vt:lpstr>Overview</vt:lpstr>
      <vt:lpstr>Probability Distributions </vt:lpstr>
      <vt:lpstr>Efficient Bayes’ Rule</vt:lpstr>
      <vt:lpstr>Exponential Family</vt:lpstr>
      <vt:lpstr>Exponential Family Distributions: Categorical Distribution</vt:lpstr>
      <vt:lpstr>Categorical Distribution: Efficient Products &amp; Divisions</vt:lpstr>
      <vt:lpstr>Exponential Family Distributions: Dirichlet Distribution</vt:lpstr>
      <vt:lpstr>Dirichlet Distribution: Efficient Products &amp; Divisions</vt:lpstr>
      <vt:lpstr>Exponential Family Distributions: 1D Gaussian</vt:lpstr>
      <vt:lpstr>1D Gaussian Distribution: Representations</vt:lpstr>
      <vt:lpstr>1D Gaussian Distribution: Efficient Products &amp; Divisions</vt:lpstr>
      <vt:lpstr>Limit 1D Gaussian Distributions: Dirac Delta and Uniform</vt:lpstr>
      <vt:lpstr>Exponential Family Distributions: Gamma Distribution</vt:lpstr>
      <vt:lpstr>Gamma Distribution: Efficient Products &amp; Divisions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164</cp:revision>
  <cp:lastPrinted>2025-04-06T11:17:38Z</cp:lastPrinted>
  <dcterms:created xsi:type="dcterms:W3CDTF">2022-08-10T08:10:37Z</dcterms:created>
  <dcterms:modified xsi:type="dcterms:W3CDTF">2025-10-14T14:58:32Z</dcterms:modified>
</cp:coreProperties>
</file>